
<file path=[Content_Types].xml><?xml version="1.0" encoding="utf-8"?>
<Types xmlns="http://schemas.openxmlformats.org/package/2006/content-types">
  <Default Extension="fntdata" ContentType="application/x-fontdata"/>
  <Default Extension="jpeg" ContentType="image/jpeg"/>
  <Default Extension="jpg" ContentType="image/jpeg"/>
  <Default Extension="m4a" ContentType="audi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Action1.xml" ContentType="application/vnd.ms-office.inkAction+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2.xml" ContentType="application/vnd.openxmlformats-officedocument.presentationml.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5" r:id="rId1"/>
  </p:sldMasterIdLst>
  <p:notesMasterIdLst>
    <p:notesMasterId r:id="rId53"/>
  </p:notesMasterIdLst>
  <p:sldIdLst>
    <p:sldId id="256" r:id="rId2"/>
    <p:sldId id="306" r:id="rId3"/>
    <p:sldId id="259" r:id="rId4"/>
    <p:sldId id="258" r:id="rId5"/>
    <p:sldId id="260" r:id="rId6"/>
    <p:sldId id="292" r:id="rId7"/>
    <p:sldId id="319" r:id="rId8"/>
    <p:sldId id="320" r:id="rId9"/>
    <p:sldId id="280" r:id="rId10"/>
    <p:sldId id="328" r:id="rId11"/>
    <p:sldId id="321" r:id="rId12"/>
    <p:sldId id="283" r:id="rId13"/>
    <p:sldId id="313" r:id="rId14"/>
    <p:sldId id="267" r:id="rId15"/>
    <p:sldId id="270" r:id="rId16"/>
    <p:sldId id="274" r:id="rId17"/>
    <p:sldId id="271" r:id="rId18"/>
    <p:sldId id="326" r:id="rId19"/>
    <p:sldId id="276" r:id="rId20"/>
    <p:sldId id="272" r:id="rId21"/>
    <p:sldId id="275" r:id="rId22"/>
    <p:sldId id="277" r:id="rId23"/>
    <p:sldId id="278" r:id="rId24"/>
    <p:sldId id="324" r:id="rId25"/>
    <p:sldId id="279" r:id="rId26"/>
    <p:sldId id="305" r:id="rId27"/>
    <p:sldId id="307" r:id="rId28"/>
    <p:sldId id="310" r:id="rId29"/>
    <p:sldId id="309" r:id="rId30"/>
    <p:sldId id="273" r:id="rId31"/>
    <p:sldId id="331" r:id="rId32"/>
    <p:sldId id="332" r:id="rId33"/>
    <p:sldId id="325" r:id="rId34"/>
    <p:sldId id="285" r:id="rId35"/>
    <p:sldId id="286" r:id="rId36"/>
    <p:sldId id="287" r:id="rId37"/>
    <p:sldId id="288" r:id="rId38"/>
    <p:sldId id="289" r:id="rId39"/>
    <p:sldId id="290" r:id="rId40"/>
    <p:sldId id="314" r:id="rId41"/>
    <p:sldId id="291" r:id="rId42"/>
    <p:sldId id="293" r:id="rId43"/>
    <p:sldId id="301" r:id="rId44"/>
    <p:sldId id="294" r:id="rId45"/>
    <p:sldId id="295" r:id="rId46"/>
    <p:sldId id="315" r:id="rId47"/>
    <p:sldId id="297" r:id="rId48"/>
    <p:sldId id="298" r:id="rId49"/>
    <p:sldId id="318" r:id="rId50"/>
    <p:sldId id="322" r:id="rId51"/>
    <p:sldId id="299" r:id="rId52"/>
  </p:sldIdLst>
  <p:sldSz cx="9144000" cy="5143500" type="screen16x9"/>
  <p:notesSz cx="6858000" cy="9144000"/>
  <p:embeddedFontLst>
    <p:embeddedFont>
      <p:font typeface="Aptos Narrow" panose="020B0004020202020204" pitchFamily="34" charset="0"/>
      <p:regular r:id="rId54"/>
      <p:bold r:id="rId55"/>
      <p:italic r:id="rId56"/>
      <p:boldItalic r:id="rId57"/>
    </p:embeddedFont>
    <p:embeddedFont>
      <p:font typeface="Cambria Math" panose="02040503050406030204" pitchFamily="18" charset="0"/>
      <p:regular r:id="rId58"/>
    </p:embeddedFont>
    <p:embeddedFont>
      <p:font typeface="Familjen Grotesk" panose="020B0604020202020204" charset="0"/>
      <p:regular r:id="rId59"/>
      <p:bold r:id="rId60"/>
      <p:italic r:id="rId61"/>
      <p:boldItalic r:id="rId62"/>
    </p:embeddedFont>
    <p:embeddedFont>
      <p:font typeface="Helvetica Neue" panose="020B0604020202020204" charset="0"/>
      <p:regular r:id="rId63"/>
      <p:bold r:id="rId64"/>
      <p:italic r:id="rId65"/>
      <p:boldItalic r:id="rId66"/>
    </p:embeddedFont>
    <p:embeddedFont>
      <p:font typeface="Roboto" panose="02000000000000000000" pitchFamily="2" charset="0"/>
      <p:regular r:id="rId67"/>
      <p:bold r:id="rId68"/>
      <p:italic r:id="rId69"/>
      <p:boldItalic r:id="rId70"/>
    </p:embeddedFont>
    <p:embeddedFont>
      <p:font typeface="Wingdings 3" panose="05040102010807070707" pitchFamily="18" charset="2"/>
      <p:regular r:id="rId71"/>
    </p:embeddedFont>
    <p:embeddedFont>
      <p:font typeface="Work Sans" pitchFamily="2" charset="0"/>
      <p:regular r:id="rId72"/>
      <p:bold r:id="rId73"/>
      <p:italic r:id="rId74"/>
      <p:boldItalic r:id="rId75"/>
    </p:embeddedFont>
    <p:embeddedFont>
      <p:font typeface="Work Sans Medium" pitchFamily="2" charset="0"/>
      <p:regular r:id="rId76"/>
      <p:bold r:id="rId77"/>
      <p:italic r:id="rId78"/>
      <p:boldItalic r:id="rId7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ul Weine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B7B7B7"/>
    <a:srgbClr val="504FFB"/>
    <a:srgbClr val="C27BA0"/>
    <a:srgbClr val="072324"/>
    <a:srgbClr val="0B1D26"/>
    <a:srgbClr val="616161"/>
    <a:srgbClr val="070F15"/>
    <a:srgbClr val="080909"/>
    <a:srgbClr val="1532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51DF671-B5B6-4009-8419-09253A1CBF6B}">
  <a:tblStyle styleId="{551DF671-B5B6-4009-8419-09253A1CBF6B}"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DD37A1-D5EA-45AB-A19E-36015572B038}"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F827C90-29CA-4A24-906E-442DA6E9744C}"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DF1AC01-E482-4F24-94D4-DFA7EECC851D}" styleName="Table_3">
    <a:wholeTbl>
      <a:tcTxStyle>
        <a:font>
          <a:latin typeface="Arial"/>
          <a:ea typeface="Arial"/>
          <a:cs typeface="Arial"/>
        </a:font>
        <a:srgbClr val="000000"/>
      </a:tcTxStyle>
      <a:tcStyle>
        <a:tcBdr>
          <a:left>
            <a:ln cap="flat" cmpd="sng">
              <a:solidFill>
                <a:srgbClr val="000000"/>
              </a:solidFill>
              <a:prstDash val="solid"/>
              <a:round/>
              <a:headEnd type="none" w="sm" len="sm"/>
              <a:tailEnd type="none" w="sm" len="sm"/>
            </a:ln>
          </a:left>
          <a:right>
            <a:ln cap="flat" cmpd="sng">
              <a:solidFill>
                <a:srgbClr val="000000"/>
              </a:solidFill>
              <a:prstDash val="solid"/>
              <a:round/>
              <a:headEnd type="none" w="sm" len="sm"/>
              <a:tailEnd type="none" w="sm" len="sm"/>
            </a:ln>
          </a:right>
          <a:top>
            <a:ln cap="flat" cmpd="sng">
              <a:solidFill>
                <a:srgbClr val="000000"/>
              </a:solidFill>
              <a:prstDash val="solid"/>
              <a:round/>
              <a:headEnd type="none" w="sm" len="sm"/>
              <a:tailEnd type="none" w="sm" len="sm"/>
            </a:ln>
          </a:top>
          <a:bottom>
            <a:ln cap="flat" cmpd="sng">
              <a:solidFill>
                <a:srgbClr val="000000"/>
              </a:solidFill>
              <a:prstDash val="solid"/>
              <a:round/>
              <a:headEnd type="none" w="sm" len="sm"/>
              <a:tailEnd type="none" w="sm" len="sm"/>
            </a:ln>
          </a:bottom>
          <a:insideH>
            <a:ln cap="flat" cmpd="sng">
              <a:solidFill>
                <a:srgbClr val="000000"/>
              </a:solidFill>
              <a:prstDash val="solid"/>
              <a:round/>
              <a:headEnd type="none" w="sm" len="sm"/>
              <a:tailEnd type="none" w="sm" len="sm"/>
            </a:ln>
          </a:insideH>
          <a:insideV>
            <a:ln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525" autoAdjust="0"/>
  </p:normalViewPr>
  <p:slideViewPr>
    <p:cSldViewPr snapToGrid="0">
      <p:cViewPr varScale="1">
        <p:scale>
          <a:sx n="60" d="100"/>
          <a:sy n="60" d="100"/>
        </p:scale>
        <p:origin x="1420" y="4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0.fntdata"/><Relationship Id="rId68" Type="http://schemas.openxmlformats.org/officeDocument/2006/relationships/font" Target="fonts/font15.fntdata"/><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notesMaster" Target="notesMasters/notesMaster1.xml"/><Relationship Id="rId58" Type="http://schemas.openxmlformats.org/officeDocument/2006/relationships/font" Target="fonts/font5.fntdata"/><Relationship Id="rId74" Type="http://schemas.openxmlformats.org/officeDocument/2006/relationships/font" Target="fonts/font21.fntdata"/><Relationship Id="rId79" Type="http://schemas.openxmlformats.org/officeDocument/2006/relationships/font" Target="fonts/font26.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font" Target="fonts/font16.fntdata"/><Relationship Id="rId77" Type="http://schemas.openxmlformats.org/officeDocument/2006/relationships/font" Target="fonts/font2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9.fntdata"/><Relationship Id="rId80" Type="http://schemas.openxmlformats.org/officeDocument/2006/relationships/commentAuthors" Target="commentAuthors.xml"/><Relationship Id="rId85"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67"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font" Target="fonts/font17.fntdata"/><Relationship Id="rId75" Type="http://schemas.openxmlformats.org/officeDocument/2006/relationships/font" Target="fonts/font22.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65" Type="http://schemas.openxmlformats.org/officeDocument/2006/relationships/font" Target="fonts/font12.fntdata"/><Relationship Id="rId73" Type="http://schemas.openxmlformats.org/officeDocument/2006/relationships/font" Target="fonts/font20.fntdata"/><Relationship Id="rId78" Type="http://schemas.openxmlformats.org/officeDocument/2006/relationships/font" Target="fonts/font25.fntdata"/><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2.fntdata"/><Relationship Id="rId76" Type="http://schemas.openxmlformats.org/officeDocument/2006/relationships/font" Target="fonts/font23.fntdata"/><Relationship Id="rId7" Type="http://schemas.openxmlformats.org/officeDocument/2006/relationships/slide" Target="slides/slide6.xml"/><Relationship Id="rId71" Type="http://schemas.openxmlformats.org/officeDocument/2006/relationships/font" Target="fonts/font18.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3.fntdata"/><Relationship Id="rId61" Type="http://schemas.openxmlformats.org/officeDocument/2006/relationships/font" Target="fonts/font8.fntdata"/><Relationship Id="rId8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ul Graterol Medina" userId="S::ra379063@ucf.edu::9863f578-8c4e-4f8e-b337-eb35a318ae78" providerId="AD" clId="Web-{1B066085-F366-FC95-1344-96EEEF8C0F19}"/>
    <pc:docChg chg="modSld">
      <pc:chgData name="Raul Graterol Medina" userId="S::ra379063@ucf.edu::9863f578-8c4e-4f8e-b337-eb35a318ae78" providerId="AD" clId="Web-{1B066085-F366-FC95-1344-96EEEF8C0F19}" dt="2025-01-31T23:45:00.323" v="22" actId="14100"/>
      <pc:docMkLst>
        <pc:docMk/>
      </pc:docMkLst>
      <pc:sldChg chg="modSp">
        <pc:chgData name="Raul Graterol Medina" userId="S::ra379063@ucf.edu::9863f578-8c4e-4f8e-b337-eb35a318ae78" providerId="AD" clId="Web-{1B066085-F366-FC95-1344-96EEEF8C0F19}" dt="2025-01-31T23:45:00.323" v="22" actId="14100"/>
        <pc:sldMkLst>
          <pc:docMk/>
          <pc:sldMk cId="0" sldId="291"/>
        </pc:sldMkLst>
        <pc:spChg chg="mod">
          <ac:chgData name="Raul Graterol Medina" userId="S::ra379063@ucf.edu::9863f578-8c4e-4f8e-b337-eb35a318ae78" providerId="AD" clId="Web-{1B066085-F366-FC95-1344-96EEEF8C0F19}" dt="2025-01-31T23:45:00.323" v="22" actId="14100"/>
          <ac:spMkLst>
            <pc:docMk/>
            <pc:sldMk cId="0" sldId="291"/>
            <ac:spMk id="685" creationId="{00000000-0000-0000-0000-000000000000}"/>
          </ac:spMkLst>
        </pc:spChg>
      </pc:sldChg>
    </pc:docChg>
  </pc:docChgLst>
  <pc:docChgLst>
    <pc:chgData name="Leiner Suarez Colome" userId="S::le024162@ucf.edu::efed31ec-cf4f-4d4c-88c2-42f0d1702547" providerId="AD" clId="Web-{28A2D386-E11B-D6B3-DA0B-A53AC25E6106}"/>
    <pc:docChg chg="delSld">
      <pc:chgData name="Leiner Suarez Colome" userId="S::le024162@ucf.edu::efed31ec-cf4f-4d4c-88c2-42f0d1702547" providerId="AD" clId="Web-{28A2D386-E11B-D6B3-DA0B-A53AC25E6106}" dt="2025-02-02T23:49:30.813" v="0"/>
      <pc:docMkLst>
        <pc:docMk/>
      </pc:docMkLst>
      <pc:sldChg chg="del">
        <pc:chgData name="Leiner Suarez Colome" userId="S::le024162@ucf.edu::efed31ec-cf4f-4d4c-88c2-42f0d1702547" providerId="AD" clId="Web-{28A2D386-E11B-D6B3-DA0B-A53AC25E6106}" dt="2025-02-02T23:49:30.813" v="0"/>
        <pc:sldMkLst>
          <pc:docMk/>
          <pc:sldMk cId="0" sldId="284"/>
        </pc:sldMkLst>
      </pc:sldChg>
    </pc:docChg>
  </pc:docChgLst>
  <pc:docChgLst>
    <pc:chgData name="Raul Graterol Medina" userId="9863f578-8c4e-4f8e-b337-eb35a318ae78" providerId="ADAL" clId="{1ECECB03-E8BE-4FD7-BFD2-8BD7CA47050A}"/>
    <pc:docChg chg="delSld modSld sldOrd">
      <pc:chgData name="Raul Graterol Medina" userId="9863f578-8c4e-4f8e-b337-eb35a318ae78" providerId="ADAL" clId="{1ECECB03-E8BE-4FD7-BFD2-8BD7CA47050A}" dt="2025-02-03T19:32:36.572" v="220"/>
      <pc:docMkLst>
        <pc:docMk/>
      </pc:docMkLst>
      <pc:sldChg chg="del">
        <pc:chgData name="Raul Graterol Medina" userId="9863f578-8c4e-4f8e-b337-eb35a318ae78" providerId="ADAL" clId="{1ECECB03-E8BE-4FD7-BFD2-8BD7CA47050A}" dt="2025-02-03T19:22:16.818" v="185" actId="2696"/>
        <pc:sldMkLst>
          <pc:docMk/>
          <pc:sldMk cId="0" sldId="282"/>
        </pc:sldMkLst>
      </pc:sldChg>
      <pc:sldChg chg="addSp delSp modSp mod modTransition modAnim">
        <pc:chgData name="Raul Graterol Medina" userId="9863f578-8c4e-4f8e-b337-eb35a318ae78" providerId="ADAL" clId="{1ECECB03-E8BE-4FD7-BFD2-8BD7CA47050A}" dt="2025-02-03T19:32:36.572" v="220"/>
        <pc:sldMkLst>
          <pc:docMk/>
          <pc:sldMk cId="0" sldId="291"/>
        </pc:sldMkLst>
        <pc:picChg chg="add mod">
          <ac:chgData name="Raul Graterol Medina" userId="9863f578-8c4e-4f8e-b337-eb35a318ae78" providerId="ADAL" clId="{1ECECB03-E8BE-4FD7-BFD2-8BD7CA47050A}" dt="2025-02-03T19:32:36.572" v="220"/>
          <ac:picMkLst>
            <pc:docMk/>
            <pc:sldMk cId="0" sldId="291"/>
            <ac:picMk id="60" creationId="{8BC571AA-6469-8C53-D43B-27B1D7B00778}"/>
          </ac:picMkLst>
        </pc:picChg>
      </pc:sldChg>
      <pc:sldChg chg="addSp delSp modSp mod ord modTransition modAnim">
        <pc:chgData name="Raul Graterol Medina" userId="9863f578-8c4e-4f8e-b337-eb35a318ae78" providerId="ADAL" clId="{1ECECB03-E8BE-4FD7-BFD2-8BD7CA47050A}" dt="2025-02-03T18:50:37.762" v="53"/>
        <pc:sldMkLst>
          <pc:docMk/>
          <pc:sldMk cId="2452364170" sldId="305"/>
        </pc:sldMkLst>
        <pc:picChg chg="add mod">
          <ac:chgData name="Raul Graterol Medina" userId="9863f578-8c4e-4f8e-b337-eb35a318ae78" providerId="ADAL" clId="{1ECECB03-E8BE-4FD7-BFD2-8BD7CA47050A}" dt="2025-02-03T18:50:37.762" v="53"/>
          <ac:picMkLst>
            <pc:docMk/>
            <pc:sldMk cId="2452364170" sldId="305"/>
            <ac:picMk id="524" creationId="{1B2CE1E4-AB49-2E73-3D5D-2FEA3A942DA9}"/>
          </ac:picMkLst>
        </pc:picChg>
      </pc:sldChg>
      <pc:sldChg chg="addSp delSp modSp mod modTransition modAnim">
        <pc:chgData name="Raul Graterol Medina" userId="9863f578-8c4e-4f8e-b337-eb35a318ae78" providerId="ADAL" clId="{1ECECB03-E8BE-4FD7-BFD2-8BD7CA47050A}" dt="2025-02-03T18:56:26.357" v="78"/>
        <pc:sldMkLst>
          <pc:docMk/>
          <pc:sldMk cId="1949628923" sldId="307"/>
        </pc:sldMkLst>
        <pc:picChg chg="add mod">
          <ac:chgData name="Raul Graterol Medina" userId="9863f578-8c4e-4f8e-b337-eb35a318ae78" providerId="ADAL" clId="{1ECECB03-E8BE-4FD7-BFD2-8BD7CA47050A}" dt="2025-02-03T18:56:26.357" v="78"/>
          <ac:picMkLst>
            <pc:docMk/>
            <pc:sldMk cId="1949628923" sldId="307"/>
            <ac:picMk id="549" creationId="{71EFB1E1-04FE-94C7-477F-9B3BD0F02FE6}"/>
          </ac:picMkLst>
        </pc:picChg>
      </pc:sldChg>
      <pc:sldChg chg="addSp delSp modSp mod modTransition modAnim">
        <pc:chgData name="Raul Graterol Medina" userId="9863f578-8c4e-4f8e-b337-eb35a318ae78" providerId="ADAL" clId="{1ECECB03-E8BE-4FD7-BFD2-8BD7CA47050A}" dt="2025-02-03T19:03:12.264" v="112"/>
        <pc:sldMkLst>
          <pc:docMk/>
          <pc:sldMk cId="3155080853" sldId="309"/>
        </pc:sldMkLst>
        <pc:picChg chg="add mod">
          <ac:chgData name="Raul Graterol Medina" userId="9863f578-8c4e-4f8e-b337-eb35a318ae78" providerId="ADAL" clId="{1ECECB03-E8BE-4FD7-BFD2-8BD7CA47050A}" dt="2025-02-03T19:03:12.264" v="112"/>
          <ac:picMkLst>
            <pc:docMk/>
            <pc:sldMk cId="3155080853" sldId="309"/>
            <ac:picMk id="55" creationId="{29F5D6D8-38D9-CE7F-6CA5-D4E5FC9AF5BB}"/>
          </ac:picMkLst>
        </pc:picChg>
      </pc:sldChg>
      <pc:sldChg chg="addSp delSp modSp mod modTransition modAnim">
        <pc:chgData name="Raul Graterol Medina" userId="9863f578-8c4e-4f8e-b337-eb35a318ae78" providerId="ADAL" clId="{1ECECB03-E8BE-4FD7-BFD2-8BD7CA47050A}" dt="2025-02-03T19:06:15.444" v="119"/>
        <pc:sldMkLst>
          <pc:docMk/>
          <pc:sldMk cId="2488255092" sldId="310"/>
        </pc:sldMkLst>
        <pc:picChg chg="add mod">
          <ac:chgData name="Raul Graterol Medina" userId="9863f578-8c4e-4f8e-b337-eb35a318ae78" providerId="ADAL" clId="{1ECECB03-E8BE-4FD7-BFD2-8BD7CA47050A}" dt="2025-02-03T19:06:15.444" v="119"/>
          <ac:picMkLst>
            <pc:docMk/>
            <pc:sldMk cId="2488255092" sldId="310"/>
            <ac:picMk id="57" creationId="{88FDEE03-06B8-57E8-7D3A-FB4C92261DF0}"/>
          </ac:picMkLst>
        </pc:picChg>
      </pc:sldChg>
      <pc:sldChg chg="addSp delSp modSp mod modTransition modAnim">
        <pc:chgData name="Raul Graterol Medina" userId="9863f578-8c4e-4f8e-b337-eb35a318ae78" providerId="ADAL" clId="{1ECECB03-E8BE-4FD7-BFD2-8BD7CA47050A}" dt="2025-02-03T19:18:51.541" v="184"/>
        <pc:sldMkLst>
          <pc:docMk/>
          <pc:sldMk cId="3476617408" sldId="313"/>
        </pc:sldMkLst>
        <pc:picChg chg="add del mod">
          <ac:chgData name="Raul Graterol Medina" userId="9863f578-8c4e-4f8e-b337-eb35a318ae78" providerId="ADAL" clId="{1ECECB03-E8BE-4FD7-BFD2-8BD7CA47050A}" dt="2025-02-03T19:15:53.929" v="170" actId="14100"/>
          <ac:picMkLst>
            <pc:docMk/>
            <pc:sldMk cId="3476617408" sldId="313"/>
            <ac:picMk id="3" creationId="{71664FD3-E8CC-6ABB-F2C9-E52B0C68E70C}"/>
          </ac:picMkLst>
        </pc:picChg>
        <pc:picChg chg="mod">
          <ac:chgData name="Raul Graterol Medina" userId="9863f578-8c4e-4f8e-b337-eb35a318ae78" providerId="ADAL" clId="{1ECECB03-E8BE-4FD7-BFD2-8BD7CA47050A}" dt="2025-02-03T19:15:38.567" v="159" actId="1076"/>
          <ac:picMkLst>
            <pc:docMk/>
            <pc:sldMk cId="3476617408" sldId="313"/>
            <ac:picMk id="5" creationId="{697E3471-8C73-8DA0-9E74-2BCE15C9F2A2}"/>
          </ac:picMkLst>
        </pc:picChg>
        <pc:picChg chg="add mod">
          <ac:chgData name="Raul Graterol Medina" userId="9863f578-8c4e-4f8e-b337-eb35a318ae78" providerId="ADAL" clId="{1ECECB03-E8BE-4FD7-BFD2-8BD7CA47050A}" dt="2025-02-03T19:18:51.541" v="184"/>
          <ac:picMkLst>
            <pc:docMk/>
            <pc:sldMk cId="3476617408" sldId="313"/>
            <ac:picMk id="53" creationId="{A62DA15A-7445-827A-0C9D-727EEA9B0BBD}"/>
          </ac:picMkLst>
        </pc:picChg>
        <pc:picChg chg="add mod">
          <ac:chgData name="Raul Graterol Medina" userId="9863f578-8c4e-4f8e-b337-eb35a318ae78" providerId="ADAL" clId="{1ECECB03-E8BE-4FD7-BFD2-8BD7CA47050A}" dt="2025-02-03T19:16:06.750" v="175" actId="1076"/>
          <ac:picMkLst>
            <pc:docMk/>
            <pc:sldMk cId="3476617408" sldId="313"/>
            <ac:picMk id="1026" creationId="{5E1A7612-8B79-35E8-AD37-461CF209003C}"/>
          </ac:picMkLst>
        </pc:picChg>
      </pc:sldChg>
      <pc:sldChg chg="addSp delSp modSp mod modTransition modAnim">
        <pc:chgData name="Raul Graterol Medina" userId="9863f578-8c4e-4f8e-b337-eb35a318ae78" providerId="ADAL" clId="{1ECECB03-E8BE-4FD7-BFD2-8BD7CA47050A}" dt="2025-02-03T19:26:43.440" v="195"/>
        <pc:sldMkLst>
          <pc:docMk/>
          <pc:sldMk cId="3134237192" sldId="314"/>
        </pc:sldMkLst>
        <pc:picChg chg="add mod">
          <ac:chgData name="Raul Graterol Medina" userId="9863f578-8c4e-4f8e-b337-eb35a318ae78" providerId="ADAL" clId="{1ECECB03-E8BE-4FD7-BFD2-8BD7CA47050A}" dt="2025-02-03T19:26:43.440" v="195"/>
          <ac:picMkLst>
            <pc:docMk/>
            <pc:sldMk cId="3134237192" sldId="314"/>
            <ac:picMk id="22" creationId="{2F398E82-80E3-F2C4-E4F7-F568DD889DAC}"/>
          </ac:picMkLst>
        </pc:picChg>
      </pc:sldChg>
    </pc:docChg>
  </pc:docChgLst>
  <pc:docChgLst>
    <pc:chgData name="Maya Sosa" userId="S::ma074890@ucf.edu::4b24a443-3989-4706-87d5-4fd60a17ddf6" providerId="AD" clId="Web-{8A395B2E-D09A-81FD-56D6-91D3CDB2A0FC}"/>
    <pc:docChg chg="modSld">
      <pc:chgData name="Maya Sosa" userId="S::ma074890@ucf.edu::4b24a443-3989-4706-87d5-4fd60a17ddf6" providerId="AD" clId="Web-{8A395B2E-D09A-81FD-56D6-91D3CDB2A0FC}" dt="2025-01-31T18:07:52.938" v="8" actId="14100"/>
      <pc:docMkLst>
        <pc:docMk/>
      </pc:docMkLst>
      <pc:sldChg chg="addSp modSp">
        <pc:chgData name="Maya Sosa" userId="S::ma074890@ucf.edu::4b24a443-3989-4706-87d5-4fd60a17ddf6" providerId="AD" clId="Web-{8A395B2E-D09A-81FD-56D6-91D3CDB2A0FC}" dt="2025-01-31T18:07:52.938" v="8" actId="14100"/>
        <pc:sldMkLst>
          <pc:docMk/>
          <pc:sldMk cId="0" sldId="258"/>
        </pc:sldMkLst>
        <pc:picChg chg="add mod modCrop">
          <ac:chgData name="Maya Sosa" userId="S::ma074890@ucf.edu::4b24a443-3989-4706-87d5-4fd60a17ddf6" providerId="AD" clId="Web-{8A395B2E-D09A-81FD-56D6-91D3CDB2A0FC}" dt="2025-01-31T18:07:52.938" v="8" actId="14100"/>
          <ac:picMkLst>
            <pc:docMk/>
            <pc:sldMk cId="0" sldId="258"/>
            <ac:picMk id="2" creationId="{F31F37BF-8990-3A4D-8D6F-9E842FB94D3F}"/>
          </ac:picMkLst>
        </pc:picChg>
      </pc:sldChg>
    </pc:docChg>
  </pc:docChgLst>
  <pc:docChgLst>
    <pc:chgData name="Raul Graterol Medina" userId="S::ra379063@ucf.edu::9863f578-8c4e-4f8e-b337-eb35a318ae78" providerId="AD" clId="Web-{12ED5728-E1BC-6EE4-C6B0-4CB88A1EAC8A}"/>
    <pc:docChg chg="modSld">
      <pc:chgData name="Raul Graterol Medina" userId="S::ra379063@ucf.edu::9863f578-8c4e-4f8e-b337-eb35a318ae78" providerId="AD" clId="Web-{12ED5728-E1BC-6EE4-C6B0-4CB88A1EAC8A}" dt="2025-02-19T22:44:01.625" v="1" actId="1076"/>
      <pc:docMkLst>
        <pc:docMk/>
      </pc:docMkLst>
      <pc:sldChg chg="modSp">
        <pc:chgData name="Raul Graterol Medina" userId="S::ra379063@ucf.edu::9863f578-8c4e-4f8e-b337-eb35a318ae78" providerId="AD" clId="Web-{12ED5728-E1BC-6EE4-C6B0-4CB88A1EAC8A}" dt="2025-02-19T22:44:01.625" v="1" actId="1076"/>
        <pc:sldMkLst>
          <pc:docMk/>
          <pc:sldMk cId="1487883623" sldId="306"/>
        </pc:sldMkLst>
        <pc:picChg chg="mod">
          <ac:chgData name="Raul Graterol Medina" userId="S::ra379063@ucf.edu::9863f578-8c4e-4f8e-b337-eb35a318ae78" providerId="AD" clId="Web-{12ED5728-E1BC-6EE4-C6B0-4CB88A1EAC8A}" dt="2025-02-19T22:44:01.625" v="1" actId="1076"/>
          <ac:picMkLst>
            <pc:docMk/>
            <pc:sldMk cId="1487883623" sldId="306"/>
            <ac:picMk id="7" creationId="{11BD3258-2CCD-9F94-5B21-8470BDFAE84A}"/>
          </ac:picMkLst>
        </pc:picChg>
      </pc:sldChg>
    </pc:docChg>
  </pc:docChgLst>
  <pc:docChgLst>
    <pc:chgData name="Paul Weiner" userId="42d28638-0ecf-4081-912e-7780a5712854" providerId="ADAL" clId="{79C9F199-026E-4C27-BCFE-E293346A7F3F}"/>
    <pc:docChg chg="undo redo custSel addSld delSld modSld sldOrd">
      <pc:chgData name="Paul Weiner" userId="42d28638-0ecf-4081-912e-7780a5712854" providerId="ADAL" clId="{79C9F199-026E-4C27-BCFE-E293346A7F3F}" dt="2025-02-15T00:35:51.609" v="17363" actId="1076"/>
      <pc:docMkLst>
        <pc:docMk/>
      </pc:docMkLst>
      <pc:sldChg chg="addSp delSp modSp mod modTransition delAnim modAnim">
        <pc:chgData name="Paul Weiner" userId="42d28638-0ecf-4081-912e-7780a5712854" providerId="ADAL" clId="{79C9F199-026E-4C27-BCFE-E293346A7F3F}" dt="2025-02-03T03:48:21.501" v="7699" actId="114"/>
        <pc:sldMkLst>
          <pc:docMk/>
          <pc:sldMk cId="0" sldId="256"/>
        </pc:sldMkLst>
        <pc:spChg chg="mod">
          <ac:chgData name="Paul Weiner" userId="42d28638-0ecf-4081-912e-7780a5712854" providerId="ADAL" clId="{79C9F199-026E-4C27-BCFE-E293346A7F3F}" dt="2025-02-03T03:48:21.501" v="7699" actId="114"/>
          <ac:spMkLst>
            <pc:docMk/>
            <pc:sldMk cId="0" sldId="256"/>
            <ac:spMk id="310" creationId="{00000000-0000-0000-0000-000000000000}"/>
          </ac:spMkLst>
        </pc:spChg>
        <pc:picChg chg="add mod">
          <ac:chgData name="Paul Weiner" userId="42d28638-0ecf-4081-912e-7780a5712854" providerId="ADAL" clId="{79C9F199-026E-4C27-BCFE-E293346A7F3F}" dt="2025-02-02T23:11:07.886" v="7605"/>
          <ac:picMkLst>
            <pc:docMk/>
            <pc:sldMk cId="0" sldId="256"/>
            <ac:picMk id="13" creationId="{12ADFEE0-DE3C-A4FA-A112-976031AD760F}"/>
          </ac:picMkLst>
        </pc:picChg>
      </pc:sldChg>
      <pc:sldChg chg="del">
        <pc:chgData name="Paul Weiner" userId="42d28638-0ecf-4081-912e-7780a5712854" providerId="ADAL" clId="{79C9F199-026E-4C27-BCFE-E293346A7F3F}" dt="2025-02-02T23:08:47.494" v="7598" actId="2696"/>
        <pc:sldMkLst>
          <pc:docMk/>
          <pc:sldMk cId="0" sldId="257"/>
        </pc:sldMkLst>
      </pc:sldChg>
      <pc:sldChg chg="addSp modSp mod">
        <pc:chgData name="Paul Weiner" userId="42d28638-0ecf-4081-912e-7780a5712854" providerId="ADAL" clId="{79C9F199-026E-4C27-BCFE-E293346A7F3F}" dt="2025-02-15T00:35:51.609" v="17363" actId="1076"/>
        <pc:sldMkLst>
          <pc:docMk/>
          <pc:sldMk cId="0" sldId="258"/>
        </pc:sldMkLst>
        <pc:spChg chg="add mod">
          <ac:chgData name="Paul Weiner" userId="42d28638-0ecf-4081-912e-7780a5712854" providerId="ADAL" clId="{79C9F199-026E-4C27-BCFE-E293346A7F3F}" dt="2025-02-15T00:35:41.086" v="17362" actId="20577"/>
          <ac:spMkLst>
            <pc:docMk/>
            <pc:sldMk cId="0" sldId="258"/>
            <ac:spMk id="3" creationId="{FD13734C-F278-71FD-7043-7706EDF2D134}"/>
          </ac:spMkLst>
        </pc:spChg>
        <pc:spChg chg="mod">
          <ac:chgData name="Paul Weiner" userId="42d28638-0ecf-4081-912e-7780a5712854" providerId="ADAL" clId="{79C9F199-026E-4C27-BCFE-E293346A7F3F}" dt="2025-02-15T00:35:51.609" v="17363" actId="1076"/>
          <ac:spMkLst>
            <pc:docMk/>
            <pc:sldMk cId="0" sldId="258"/>
            <ac:spMk id="4" creationId="{6BE42F04-6280-F2F8-D0A3-69374473FF61}"/>
          </ac:spMkLst>
        </pc:spChg>
      </pc:sldChg>
      <pc:sldChg chg="modSp mod modClrScheme chgLayout">
        <pc:chgData name="Paul Weiner" userId="42d28638-0ecf-4081-912e-7780a5712854" providerId="ADAL" clId="{79C9F199-026E-4C27-BCFE-E293346A7F3F}" dt="2025-01-31T18:25:38.720" v="3717" actId="1076"/>
        <pc:sldMkLst>
          <pc:docMk/>
          <pc:sldMk cId="0" sldId="260"/>
        </pc:sldMkLst>
        <pc:spChg chg="mod">
          <ac:chgData name="Paul Weiner" userId="42d28638-0ecf-4081-912e-7780a5712854" providerId="ADAL" clId="{79C9F199-026E-4C27-BCFE-E293346A7F3F}" dt="2025-01-31T18:25:38.720" v="3717" actId="1076"/>
          <ac:spMkLst>
            <pc:docMk/>
            <pc:sldMk cId="0" sldId="260"/>
            <ac:spMk id="5" creationId="{02262428-811C-D24D-28B4-1E5ECF75A581}"/>
          </ac:spMkLst>
        </pc:spChg>
        <pc:spChg chg="mod ord">
          <ac:chgData name="Paul Weiner" userId="42d28638-0ecf-4081-912e-7780a5712854" providerId="ADAL" clId="{79C9F199-026E-4C27-BCFE-E293346A7F3F}" dt="2025-01-31T18:25:17.334" v="3716" actId="700"/>
          <ac:spMkLst>
            <pc:docMk/>
            <pc:sldMk cId="0" sldId="260"/>
            <ac:spMk id="358" creationId="{00000000-0000-0000-0000-000000000000}"/>
          </ac:spMkLst>
        </pc:spChg>
        <pc:spChg chg="mod ord">
          <ac:chgData name="Paul Weiner" userId="42d28638-0ecf-4081-912e-7780a5712854" providerId="ADAL" clId="{79C9F199-026E-4C27-BCFE-E293346A7F3F}" dt="2025-01-31T18:25:17.334" v="3716" actId="700"/>
          <ac:spMkLst>
            <pc:docMk/>
            <pc:sldMk cId="0" sldId="260"/>
            <ac:spMk id="359" creationId="{00000000-0000-0000-0000-000000000000}"/>
          </ac:spMkLst>
        </pc:spChg>
        <pc:spChg chg="mod ord">
          <ac:chgData name="Paul Weiner" userId="42d28638-0ecf-4081-912e-7780a5712854" providerId="ADAL" clId="{79C9F199-026E-4C27-BCFE-E293346A7F3F}" dt="2025-01-31T18:25:17.334" v="3716" actId="700"/>
          <ac:spMkLst>
            <pc:docMk/>
            <pc:sldMk cId="0" sldId="260"/>
            <ac:spMk id="360" creationId="{00000000-0000-0000-0000-000000000000}"/>
          </ac:spMkLst>
        </pc:spChg>
        <pc:spChg chg="mod ord">
          <ac:chgData name="Paul Weiner" userId="42d28638-0ecf-4081-912e-7780a5712854" providerId="ADAL" clId="{79C9F199-026E-4C27-BCFE-E293346A7F3F}" dt="2025-01-31T18:25:17.334" v="3716" actId="700"/>
          <ac:spMkLst>
            <pc:docMk/>
            <pc:sldMk cId="0" sldId="260"/>
            <ac:spMk id="361" creationId="{00000000-0000-0000-0000-000000000000}"/>
          </ac:spMkLst>
        </pc:spChg>
        <pc:picChg chg="mod ord">
          <ac:chgData name="Paul Weiner" userId="42d28638-0ecf-4081-912e-7780a5712854" providerId="ADAL" clId="{79C9F199-026E-4C27-BCFE-E293346A7F3F}" dt="2025-01-31T18:25:17.334" v="3716" actId="700"/>
          <ac:picMkLst>
            <pc:docMk/>
            <pc:sldMk cId="0" sldId="260"/>
            <ac:picMk id="357" creationId="{00000000-0000-0000-0000-000000000000}"/>
          </ac:picMkLst>
        </pc:picChg>
      </pc:sldChg>
      <pc:sldChg chg="addSp delSp modSp del mod modClrScheme chgLayout">
        <pc:chgData name="Paul Weiner" userId="42d28638-0ecf-4081-912e-7780a5712854" providerId="ADAL" clId="{79C9F199-026E-4C27-BCFE-E293346A7F3F}" dt="2025-02-13T18:54:05.238" v="11178" actId="2696"/>
        <pc:sldMkLst>
          <pc:docMk/>
          <pc:sldMk cId="0" sldId="261"/>
        </pc:sldMkLst>
      </pc:sldChg>
      <pc:sldChg chg="addSp delSp modSp del mod modClrScheme chgLayout">
        <pc:chgData name="Paul Weiner" userId="42d28638-0ecf-4081-912e-7780a5712854" providerId="ADAL" clId="{79C9F199-026E-4C27-BCFE-E293346A7F3F}" dt="2025-02-13T18:54:07.326" v="11179" actId="2696"/>
        <pc:sldMkLst>
          <pc:docMk/>
          <pc:sldMk cId="0" sldId="262"/>
        </pc:sldMkLst>
      </pc:sldChg>
      <pc:sldChg chg="addSp delSp modSp del mod modClrScheme chgLayout">
        <pc:chgData name="Paul Weiner" userId="42d28638-0ecf-4081-912e-7780a5712854" providerId="ADAL" clId="{79C9F199-026E-4C27-BCFE-E293346A7F3F}" dt="2025-02-13T18:54:09.804" v="11180" actId="2696"/>
        <pc:sldMkLst>
          <pc:docMk/>
          <pc:sldMk cId="0" sldId="263"/>
        </pc:sldMkLst>
      </pc:sldChg>
      <pc:sldChg chg="addSp delSp modSp del mod modClrScheme chgLayout">
        <pc:chgData name="Paul Weiner" userId="42d28638-0ecf-4081-912e-7780a5712854" providerId="ADAL" clId="{79C9F199-026E-4C27-BCFE-E293346A7F3F}" dt="2025-02-13T18:54:12.029" v="11181" actId="2696"/>
        <pc:sldMkLst>
          <pc:docMk/>
          <pc:sldMk cId="0" sldId="264"/>
        </pc:sldMkLst>
      </pc:sldChg>
      <pc:sldChg chg="addSp delSp modSp mod modClrScheme chgLayout">
        <pc:chgData name="Paul Weiner" userId="42d28638-0ecf-4081-912e-7780a5712854" providerId="ADAL" clId="{79C9F199-026E-4C27-BCFE-E293346A7F3F}" dt="2025-01-31T18:27:20.940" v="3735" actId="20577"/>
        <pc:sldMkLst>
          <pc:docMk/>
          <pc:sldMk cId="0" sldId="265"/>
        </pc:sldMkLst>
      </pc:sldChg>
      <pc:sldChg chg="addSp delSp modSp del mod modClrScheme chgLayout">
        <pc:chgData name="Paul Weiner" userId="42d28638-0ecf-4081-912e-7780a5712854" providerId="ADAL" clId="{79C9F199-026E-4C27-BCFE-E293346A7F3F}" dt="2025-02-13T18:54:16.445" v="11183" actId="2696"/>
        <pc:sldMkLst>
          <pc:docMk/>
          <pc:sldMk cId="0" sldId="266"/>
        </pc:sldMkLst>
      </pc:sldChg>
      <pc:sldChg chg="addSp delSp modSp mod modTransition modAnim">
        <pc:chgData name="Paul Weiner" userId="42d28638-0ecf-4081-912e-7780a5712854" providerId="ADAL" clId="{79C9F199-026E-4C27-BCFE-E293346A7F3F}" dt="2025-02-14T22:01:30.135" v="14010"/>
        <pc:sldMkLst>
          <pc:docMk/>
          <pc:sldMk cId="0" sldId="267"/>
        </pc:sldMkLst>
        <pc:spChg chg="add mod">
          <ac:chgData name="Paul Weiner" userId="42d28638-0ecf-4081-912e-7780a5712854" providerId="ADAL" clId="{79C9F199-026E-4C27-BCFE-E293346A7F3F}" dt="2025-02-12T18:14:24.278" v="11038" actId="1076"/>
          <ac:spMkLst>
            <pc:docMk/>
            <pc:sldMk cId="0" sldId="267"/>
            <ac:spMk id="2" creationId="{165CA5BC-21A7-3702-749B-EA9F143939C7}"/>
          </ac:spMkLst>
        </pc:spChg>
        <pc:spChg chg="mod">
          <ac:chgData name="Paul Weiner" userId="42d28638-0ecf-4081-912e-7780a5712854" providerId="ADAL" clId="{79C9F199-026E-4C27-BCFE-E293346A7F3F}" dt="2025-02-10T20:26:35.890" v="8392" actId="1076"/>
          <ac:spMkLst>
            <pc:docMk/>
            <pc:sldMk cId="0" sldId="267"/>
            <ac:spMk id="476" creationId="{00000000-0000-0000-0000-000000000000}"/>
          </ac:spMkLst>
        </pc:spChg>
        <pc:graphicFrameChg chg="add mod modGraphic">
          <ac:chgData name="Paul Weiner" userId="42d28638-0ecf-4081-912e-7780a5712854" providerId="ADAL" clId="{79C9F199-026E-4C27-BCFE-E293346A7F3F}" dt="2025-02-13T23:56:46.249" v="13594" actId="207"/>
          <ac:graphicFrameMkLst>
            <pc:docMk/>
            <pc:sldMk cId="0" sldId="267"/>
            <ac:graphicFrameMk id="4" creationId="{69B56A61-31AC-D0F7-553F-6A7A1F11226F}"/>
          </ac:graphicFrameMkLst>
        </pc:graphicFrameChg>
        <pc:graphicFrameChg chg="add mod modGraphic">
          <ac:chgData name="Paul Weiner" userId="42d28638-0ecf-4081-912e-7780a5712854" providerId="ADAL" clId="{79C9F199-026E-4C27-BCFE-E293346A7F3F}" dt="2025-02-10T20:28:18.656" v="8441" actId="14100"/>
          <ac:graphicFrameMkLst>
            <pc:docMk/>
            <pc:sldMk cId="0" sldId="267"/>
            <ac:graphicFrameMk id="6" creationId="{FFC854AC-9FC2-0997-906A-F4D3AD28225E}"/>
          </ac:graphicFrameMkLst>
        </pc:graphicFrameChg>
        <pc:graphicFrameChg chg="mod modGraphic">
          <ac:chgData name="Paul Weiner" userId="42d28638-0ecf-4081-912e-7780a5712854" providerId="ADAL" clId="{79C9F199-026E-4C27-BCFE-E293346A7F3F}" dt="2025-02-14T22:00:47.866" v="14007" actId="20577"/>
          <ac:graphicFrameMkLst>
            <pc:docMk/>
            <pc:sldMk cId="0" sldId="267"/>
            <ac:graphicFrameMk id="478" creationId="{00000000-0000-0000-0000-000000000000}"/>
          </ac:graphicFrameMkLst>
        </pc:graphicFrameChg>
        <pc:picChg chg="add mod">
          <ac:chgData name="Paul Weiner" userId="42d28638-0ecf-4081-912e-7780a5712854" providerId="ADAL" clId="{79C9F199-026E-4C27-BCFE-E293346A7F3F}" dt="2025-02-12T18:11:50.677" v="11005" actId="1076"/>
          <ac:picMkLst>
            <pc:docMk/>
            <pc:sldMk cId="0" sldId="267"/>
            <ac:picMk id="3" creationId="{CA7FADB7-08F9-7D0E-D06E-8F453C8E7470}"/>
          </ac:picMkLst>
        </pc:picChg>
        <pc:picChg chg="add mod">
          <ac:chgData name="Paul Weiner" userId="42d28638-0ecf-4081-912e-7780a5712854" providerId="ADAL" clId="{79C9F199-026E-4C27-BCFE-E293346A7F3F}" dt="2025-02-14T22:01:30.135" v="14010"/>
          <ac:picMkLst>
            <pc:docMk/>
            <pc:sldMk cId="0" sldId="267"/>
            <ac:picMk id="19" creationId="{21E7303D-DCEE-DE3E-A590-5EACD30F24FA}"/>
          </ac:picMkLst>
        </pc:picChg>
      </pc:sldChg>
      <pc:sldChg chg="addSp delSp modSp del mod modTransition modAnim modShow">
        <pc:chgData name="Paul Weiner" userId="42d28638-0ecf-4081-912e-7780a5712854" providerId="ADAL" clId="{79C9F199-026E-4C27-BCFE-E293346A7F3F}" dt="2025-02-13T18:51:18.047" v="11177" actId="2696"/>
        <pc:sldMkLst>
          <pc:docMk/>
          <pc:sldMk cId="0" sldId="268"/>
        </pc:sldMkLst>
      </pc:sldChg>
      <pc:sldChg chg="addSp delSp modSp del mod modTransition modAnim modShow">
        <pc:chgData name="Paul Weiner" userId="42d28638-0ecf-4081-912e-7780a5712854" providerId="ADAL" clId="{79C9F199-026E-4C27-BCFE-E293346A7F3F}" dt="2025-02-13T18:51:15.244" v="11176" actId="2696"/>
        <pc:sldMkLst>
          <pc:docMk/>
          <pc:sldMk cId="0" sldId="269"/>
        </pc:sldMkLst>
      </pc:sldChg>
      <pc:sldChg chg="addSp delSp modSp mod modTransition modAnim modShow">
        <pc:chgData name="Paul Weiner" userId="42d28638-0ecf-4081-912e-7780a5712854" providerId="ADAL" clId="{79C9F199-026E-4C27-BCFE-E293346A7F3F}" dt="2025-02-13T01:17:07.354" v="11101" actId="14100"/>
        <pc:sldMkLst>
          <pc:docMk/>
          <pc:sldMk cId="0" sldId="270"/>
        </pc:sldMkLst>
        <pc:spChg chg="add mod">
          <ac:chgData name="Paul Weiner" userId="42d28638-0ecf-4081-912e-7780a5712854" providerId="ADAL" clId="{79C9F199-026E-4C27-BCFE-E293346A7F3F}" dt="2025-02-12T18:14:15.661" v="11036" actId="1076"/>
          <ac:spMkLst>
            <pc:docMk/>
            <pc:sldMk cId="0" sldId="270"/>
            <ac:spMk id="2" creationId="{C0C7DAB1-A03A-CE85-4896-9351104401D6}"/>
          </ac:spMkLst>
        </pc:spChg>
        <pc:spChg chg="mod">
          <ac:chgData name="Paul Weiner" userId="42d28638-0ecf-4081-912e-7780a5712854" providerId="ADAL" clId="{79C9F199-026E-4C27-BCFE-E293346A7F3F}" dt="2025-01-31T18:27:45.725" v="3742" actId="20577"/>
          <ac:spMkLst>
            <pc:docMk/>
            <pc:sldMk cId="0" sldId="270"/>
            <ac:spMk id="497" creationId="{00000000-0000-0000-0000-000000000000}"/>
          </ac:spMkLst>
        </pc:spChg>
        <pc:graphicFrameChg chg="mod modGraphic">
          <ac:chgData name="Paul Weiner" userId="42d28638-0ecf-4081-912e-7780a5712854" providerId="ADAL" clId="{79C9F199-026E-4C27-BCFE-E293346A7F3F}" dt="2025-02-13T01:17:07.354" v="11101" actId="14100"/>
          <ac:graphicFrameMkLst>
            <pc:docMk/>
            <pc:sldMk cId="0" sldId="270"/>
            <ac:graphicFrameMk id="500" creationId="{00000000-0000-0000-0000-000000000000}"/>
          </ac:graphicFrameMkLst>
        </pc:graphicFrameChg>
        <pc:picChg chg="add mod">
          <ac:chgData name="Paul Weiner" userId="42d28638-0ecf-4081-912e-7780a5712854" providerId="ADAL" clId="{79C9F199-026E-4C27-BCFE-E293346A7F3F}" dt="2025-02-12T18:14:12.456" v="11034" actId="1076"/>
          <ac:picMkLst>
            <pc:docMk/>
            <pc:sldMk cId="0" sldId="270"/>
            <ac:picMk id="4" creationId="{DD1ACD8F-62EF-AAF6-2A56-62F8E69C3E09}"/>
          </ac:picMkLst>
        </pc:picChg>
        <pc:picChg chg="add mod">
          <ac:chgData name="Paul Weiner" userId="42d28638-0ecf-4081-912e-7780a5712854" providerId="ADAL" clId="{79C9F199-026E-4C27-BCFE-E293346A7F3F}" dt="2025-02-02T22:48:03.797" v="7515"/>
          <ac:picMkLst>
            <pc:docMk/>
            <pc:sldMk cId="0" sldId="270"/>
            <ac:picMk id="25" creationId="{30FD3031-6912-8DF6-8F4A-85624CEBD6C1}"/>
          </ac:picMkLst>
        </pc:picChg>
      </pc:sldChg>
      <pc:sldChg chg="addSp delSp modSp mod modTransition modAnim">
        <pc:chgData name="Paul Weiner" userId="42d28638-0ecf-4081-912e-7780a5712854" providerId="ADAL" clId="{79C9F199-026E-4C27-BCFE-E293346A7F3F}" dt="2025-02-13T01:17:44.078" v="11111" actId="14100"/>
        <pc:sldMkLst>
          <pc:docMk/>
          <pc:sldMk cId="0" sldId="271"/>
        </pc:sldMkLst>
        <pc:spChg chg="add mod">
          <ac:chgData name="Paul Weiner" userId="42d28638-0ecf-4081-912e-7780a5712854" providerId="ADAL" clId="{79C9F199-026E-4C27-BCFE-E293346A7F3F}" dt="2025-02-10T20:41:23.575" v="8587" actId="1076"/>
          <ac:spMkLst>
            <pc:docMk/>
            <pc:sldMk cId="0" sldId="271"/>
            <ac:spMk id="2" creationId="{D0215F80-A6BB-FC3A-8CF4-08E305FC89D8}"/>
          </ac:spMkLst>
        </pc:spChg>
        <pc:spChg chg="add mod">
          <ac:chgData name="Paul Weiner" userId="42d28638-0ecf-4081-912e-7780a5712854" providerId="ADAL" clId="{79C9F199-026E-4C27-BCFE-E293346A7F3F}" dt="2025-02-12T18:13:47.021" v="11028" actId="1076"/>
          <ac:spMkLst>
            <pc:docMk/>
            <pc:sldMk cId="0" sldId="271"/>
            <ac:spMk id="3" creationId="{1A216BA8-9051-0228-684F-97FE4AD31B4B}"/>
          </ac:spMkLst>
        </pc:spChg>
        <pc:spChg chg="mod">
          <ac:chgData name="Paul Weiner" userId="42d28638-0ecf-4081-912e-7780a5712854" providerId="ADAL" clId="{79C9F199-026E-4C27-BCFE-E293346A7F3F}" dt="2025-01-31T18:27:53.611" v="3745" actId="20577"/>
          <ac:spMkLst>
            <pc:docMk/>
            <pc:sldMk cId="0" sldId="271"/>
            <ac:spMk id="505" creationId="{00000000-0000-0000-0000-000000000000}"/>
          </ac:spMkLst>
        </pc:spChg>
        <pc:graphicFrameChg chg="mod modGraphic">
          <ac:chgData name="Paul Weiner" userId="42d28638-0ecf-4081-912e-7780a5712854" providerId="ADAL" clId="{79C9F199-026E-4C27-BCFE-E293346A7F3F}" dt="2025-02-13T01:17:44.078" v="11111" actId="14100"/>
          <ac:graphicFrameMkLst>
            <pc:docMk/>
            <pc:sldMk cId="0" sldId="271"/>
            <ac:graphicFrameMk id="508" creationId="{00000000-0000-0000-0000-000000000000}"/>
          </ac:graphicFrameMkLst>
        </pc:graphicFrameChg>
        <pc:picChg chg="add mod">
          <ac:chgData name="Paul Weiner" userId="42d28638-0ecf-4081-912e-7780a5712854" providerId="ADAL" clId="{79C9F199-026E-4C27-BCFE-E293346A7F3F}" dt="2025-02-12T18:13:42.940" v="11026" actId="1076"/>
          <ac:picMkLst>
            <pc:docMk/>
            <pc:sldMk cId="0" sldId="271"/>
            <ac:picMk id="6" creationId="{0EDE7D6F-35F6-E93D-D230-7C4D71A89411}"/>
          </ac:picMkLst>
        </pc:picChg>
        <pc:picChg chg="add mod">
          <ac:chgData name="Paul Weiner" userId="42d28638-0ecf-4081-912e-7780a5712854" providerId="ADAL" clId="{79C9F199-026E-4C27-BCFE-E293346A7F3F}" dt="2025-02-03T03:34:46.199" v="7633"/>
          <ac:picMkLst>
            <pc:docMk/>
            <pc:sldMk cId="0" sldId="271"/>
            <ac:picMk id="23" creationId="{66830C84-623C-C7BE-2B48-DA4571A27F43}"/>
          </ac:picMkLst>
        </pc:picChg>
      </pc:sldChg>
      <pc:sldChg chg="addSp delSp modSp mod modTransition modAnim">
        <pc:chgData name="Paul Weiner" userId="42d28638-0ecf-4081-912e-7780a5712854" providerId="ADAL" clId="{79C9F199-026E-4C27-BCFE-E293346A7F3F}" dt="2025-02-13T01:18:25.502" v="11120" actId="14100"/>
        <pc:sldMkLst>
          <pc:docMk/>
          <pc:sldMk cId="0" sldId="272"/>
        </pc:sldMkLst>
        <pc:spChg chg="add mod">
          <ac:chgData name="Paul Weiner" userId="42d28638-0ecf-4081-912e-7780a5712854" providerId="ADAL" clId="{79C9F199-026E-4C27-BCFE-E293346A7F3F}" dt="2025-02-12T18:13:31.833" v="11023" actId="1076"/>
          <ac:spMkLst>
            <pc:docMk/>
            <pc:sldMk cId="0" sldId="272"/>
            <ac:spMk id="2" creationId="{E1E149ED-9FF7-C557-3146-E263CB8BBBD7}"/>
          </ac:spMkLst>
        </pc:spChg>
        <pc:spChg chg="add mod">
          <ac:chgData name="Paul Weiner" userId="42d28638-0ecf-4081-912e-7780a5712854" providerId="ADAL" clId="{79C9F199-026E-4C27-BCFE-E293346A7F3F}" dt="2025-02-13T01:18:20.804" v="11118" actId="1076"/>
          <ac:spMkLst>
            <pc:docMk/>
            <pc:sldMk cId="0" sldId="272"/>
            <ac:spMk id="3" creationId="{E0D9E545-7318-1B0F-214D-082244341884}"/>
          </ac:spMkLst>
        </pc:spChg>
        <pc:spChg chg="mod">
          <ac:chgData name="Paul Weiner" userId="42d28638-0ecf-4081-912e-7780a5712854" providerId="ADAL" clId="{79C9F199-026E-4C27-BCFE-E293346A7F3F}" dt="2025-01-31T18:28:05.849" v="3747" actId="20577"/>
          <ac:spMkLst>
            <pc:docMk/>
            <pc:sldMk cId="0" sldId="272"/>
            <ac:spMk id="513" creationId="{00000000-0000-0000-0000-000000000000}"/>
          </ac:spMkLst>
        </pc:spChg>
        <pc:graphicFrameChg chg="mod modGraphic">
          <ac:chgData name="Paul Weiner" userId="42d28638-0ecf-4081-912e-7780a5712854" providerId="ADAL" clId="{79C9F199-026E-4C27-BCFE-E293346A7F3F}" dt="2025-02-13T01:18:25.502" v="11120" actId="14100"/>
          <ac:graphicFrameMkLst>
            <pc:docMk/>
            <pc:sldMk cId="0" sldId="272"/>
            <ac:graphicFrameMk id="516" creationId="{00000000-0000-0000-0000-000000000000}"/>
          </ac:graphicFrameMkLst>
        </pc:graphicFrameChg>
        <pc:picChg chg="add mod">
          <ac:chgData name="Paul Weiner" userId="42d28638-0ecf-4081-912e-7780a5712854" providerId="ADAL" clId="{79C9F199-026E-4C27-BCFE-E293346A7F3F}" dt="2025-02-12T18:13:28.181" v="11021" actId="1076"/>
          <ac:picMkLst>
            <pc:docMk/>
            <pc:sldMk cId="0" sldId="272"/>
            <ac:picMk id="7" creationId="{81F0D542-3BC9-243D-D9AD-CBFEF36A4044}"/>
          </ac:picMkLst>
        </pc:picChg>
        <pc:picChg chg="add mod">
          <ac:chgData name="Paul Weiner" userId="42d28638-0ecf-4081-912e-7780a5712854" providerId="ADAL" clId="{79C9F199-026E-4C27-BCFE-E293346A7F3F}" dt="2025-02-02T22:54:29.322" v="7540"/>
          <ac:picMkLst>
            <pc:docMk/>
            <pc:sldMk cId="0" sldId="272"/>
            <ac:picMk id="27" creationId="{35C857EC-D08D-3F49-BD95-8BB797BF1557}"/>
          </ac:picMkLst>
        </pc:picChg>
      </pc:sldChg>
      <pc:sldChg chg="addSp modSp mod">
        <pc:chgData name="Paul Weiner" userId="42d28638-0ecf-4081-912e-7780a5712854" providerId="ADAL" clId="{79C9F199-026E-4C27-BCFE-E293346A7F3F}" dt="2025-02-13T01:20:43.881" v="11155" actId="14100"/>
        <pc:sldMkLst>
          <pc:docMk/>
          <pc:sldMk cId="0" sldId="273"/>
        </pc:sldMkLst>
        <pc:graphicFrameChg chg="mod modGraphic">
          <ac:chgData name="Paul Weiner" userId="42d28638-0ecf-4081-912e-7780a5712854" providerId="ADAL" clId="{79C9F199-026E-4C27-BCFE-E293346A7F3F}" dt="2025-02-13T01:20:43.881" v="11155" actId="14100"/>
          <ac:graphicFrameMkLst>
            <pc:docMk/>
            <pc:sldMk cId="0" sldId="273"/>
            <ac:graphicFrameMk id="524" creationId="{00000000-0000-0000-0000-000000000000}"/>
          </ac:graphicFrameMkLst>
        </pc:graphicFrameChg>
      </pc:sldChg>
      <pc:sldChg chg="addSp delSp modSp mod modTransition modAnim">
        <pc:chgData name="Paul Weiner" userId="42d28638-0ecf-4081-912e-7780a5712854" providerId="ADAL" clId="{79C9F199-026E-4C27-BCFE-E293346A7F3F}" dt="2025-02-13T01:17:24.877" v="11107" actId="1076"/>
        <pc:sldMkLst>
          <pc:docMk/>
          <pc:sldMk cId="0" sldId="274"/>
        </pc:sldMkLst>
        <pc:spChg chg="add mod">
          <ac:chgData name="Paul Weiner" userId="42d28638-0ecf-4081-912e-7780a5712854" providerId="ADAL" clId="{79C9F199-026E-4C27-BCFE-E293346A7F3F}" dt="2025-02-12T18:13:59.443" v="11031" actId="1076"/>
          <ac:spMkLst>
            <pc:docMk/>
            <pc:sldMk cId="0" sldId="274"/>
            <ac:spMk id="4" creationId="{89D363EF-3ED2-5F10-8BCE-61F3940E7D1D}"/>
          </ac:spMkLst>
        </pc:spChg>
        <pc:spChg chg="mod">
          <ac:chgData name="Paul Weiner" userId="42d28638-0ecf-4081-912e-7780a5712854" providerId="ADAL" clId="{79C9F199-026E-4C27-BCFE-E293346A7F3F}" dt="2025-01-31T18:28:20.126" v="3761" actId="20577"/>
          <ac:spMkLst>
            <pc:docMk/>
            <pc:sldMk cId="0" sldId="274"/>
            <ac:spMk id="529" creationId="{00000000-0000-0000-0000-000000000000}"/>
          </ac:spMkLst>
        </pc:spChg>
        <pc:graphicFrameChg chg="mod modGraphic">
          <ac:chgData name="Paul Weiner" userId="42d28638-0ecf-4081-912e-7780a5712854" providerId="ADAL" clId="{79C9F199-026E-4C27-BCFE-E293346A7F3F}" dt="2025-02-13T01:17:17.387" v="11104" actId="14100"/>
          <ac:graphicFrameMkLst>
            <pc:docMk/>
            <pc:sldMk cId="0" sldId="274"/>
            <ac:graphicFrameMk id="532" creationId="{00000000-0000-0000-0000-000000000000}"/>
          </ac:graphicFrameMkLst>
        </pc:graphicFrameChg>
        <pc:picChg chg="add mod">
          <ac:chgData name="Paul Weiner" userId="42d28638-0ecf-4081-912e-7780a5712854" providerId="ADAL" clId="{79C9F199-026E-4C27-BCFE-E293346A7F3F}" dt="2025-01-31T19:05:40.760" v="6020" actId="1076"/>
          <ac:picMkLst>
            <pc:docMk/>
            <pc:sldMk cId="0" sldId="274"/>
            <ac:picMk id="2" creationId="{ADCAE649-9914-6697-2D08-32F77830BFC1}"/>
          </ac:picMkLst>
        </pc:picChg>
        <pc:picChg chg="add mod">
          <ac:chgData name="Paul Weiner" userId="42d28638-0ecf-4081-912e-7780a5712854" providerId="ADAL" clId="{79C9F199-026E-4C27-BCFE-E293346A7F3F}" dt="2025-02-12T18:13:51.298" v="11029" actId="1076"/>
          <ac:picMkLst>
            <pc:docMk/>
            <pc:sldMk cId="0" sldId="274"/>
            <ac:picMk id="5" creationId="{8045F057-EB23-321F-A4FF-42C5D7B7BEC1}"/>
          </ac:picMkLst>
        </pc:picChg>
        <pc:picChg chg="add mod">
          <ac:chgData name="Paul Weiner" userId="42d28638-0ecf-4081-912e-7780a5712854" providerId="ADAL" clId="{79C9F199-026E-4C27-BCFE-E293346A7F3F}" dt="2025-02-03T03:33:01.996" v="7624"/>
          <ac:picMkLst>
            <pc:docMk/>
            <pc:sldMk cId="0" sldId="274"/>
            <ac:picMk id="22" creationId="{B705B80D-6F41-E943-4162-1CA6B1788937}"/>
          </ac:picMkLst>
        </pc:picChg>
        <pc:picChg chg="add mod">
          <ac:chgData name="Paul Weiner" userId="42d28638-0ecf-4081-912e-7780a5712854" providerId="ADAL" clId="{79C9F199-026E-4C27-BCFE-E293346A7F3F}" dt="2025-02-13T01:17:24.877" v="11107" actId="1076"/>
          <ac:picMkLst>
            <pc:docMk/>
            <pc:sldMk cId="0" sldId="274"/>
            <ac:picMk id="2050" creationId="{0590D5DB-66A8-4EFE-F9D9-FB858D73BE9A}"/>
          </ac:picMkLst>
        </pc:picChg>
      </pc:sldChg>
      <pc:sldChg chg="addSp delSp modSp mod">
        <pc:chgData name="Paul Weiner" userId="42d28638-0ecf-4081-912e-7780a5712854" providerId="ADAL" clId="{79C9F199-026E-4C27-BCFE-E293346A7F3F}" dt="2025-02-13T01:18:35.081" v="11122" actId="14100"/>
        <pc:sldMkLst>
          <pc:docMk/>
          <pc:sldMk cId="0" sldId="275"/>
        </pc:sldMkLst>
        <pc:spChg chg="add mod">
          <ac:chgData name="Paul Weiner" userId="42d28638-0ecf-4081-912e-7780a5712854" providerId="ADAL" clId="{79C9F199-026E-4C27-BCFE-E293346A7F3F}" dt="2025-02-12T18:13:24.728" v="11020" actId="1076"/>
          <ac:spMkLst>
            <pc:docMk/>
            <pc:sldMk cId="0" sldId="275"/>
            <ac:spMk id="2" creationId="{0BDA7214-3695-B876-B875-9593CB44B30E}"/>
          </ac:spMkLst>
        </pc:spChg>
        <pc:graphicFrameChg chg="mod modGraphic">
          <ac:chgData name="Paul Weiner" userId="42d28638-0ecf-4081-912e-7780a5712854" providerId="ADAL" clId="{79C9F199-026E-4C27-BCFE-E293346A7F3F}" dt="2025-02-13T01:18:35.081" v="11122" actId="14100"/>
          <ac:graphicFrameMkLst>
            <pc:docMk/>
            <pc:sldMk cId="0" sldId="275"/>
            <ac:graphicFrameMk id="540" creationId="{00000000-0000-0000-0000-000000000000}"/>
          </ac:graphicFrameMkLst>
        </pc:graphicFrameChg>
        <pc:picChg chg="add mod">
          <ac:chgData name="Paul Weiner" userId="42d28638-0ecf-4081-912e-7780a5712854" providerId="ADAL" clId="{79C9F199-026E-4C27-BCFE-E293346A7F3F}" dt="2025-02-12T18:13:19.133" v="11018" actId="1076"/>
          <ac:picMkLst>
            <pc:docMk/>
            <pc:sldMk cId="0" sldId="275"/>
            <ac:picMk id="5" creationId="{A08DB3BD-3870-163B-0FA4-D422A457E4E8}"/>
          </ac:picMkLst>
        </pc:picChg>
        <pc:picChg chg="add mod">
          <ac:chgData name="Paul Weiner" userId="42d28638-0ecf-4081-912e-7780a5712854" providerId="ADAL" clId="{79C9F199-026E-4C27-BCFE-E293346A7F3F}" dt="2025-02-02T22:55:20.287" v="7541"/>
          <ac:picMkLst>
            <pc:docMk/>
            <pc:sldMk cId="0" sldId="275"/>
            <ac:picMk id="6" creationId="{CC1CB95D-2C54-535B-173B-C3316C9B70DC}"/>
          </ac:picMkLst>
        </pc:picChg>
        <pc:picChg chg="add mod">
          <ac:chgData name="Paul Weiner" userId="42d28638-0ecf-4081-912e-7780a5712854" providerId="ADAL" clId="{79C9F199-026E-4C27-BCFE-E293346A7F3F}" dt="2025-01-31T19:30:39.747" v="6288" actId="1076"/>
          <ac:picMkLst>
            <pc:docMk/>
            <pc:sldMk cId="0" sldId="275"/>
            <ac:picMk id="7" creationId="{6CFA4C75-FB8B-CA0E-2C88-2D75992E62E1}"/>
          </ac:picMkLst>
        </pc:picChg>
        <pc:picChg chg="add mod modCrop">
          <ac:chgData name="Paul Weiner" userId="42d28638-0ecf-4081-912e-7780a5712854" providerId="ADAL" clId="{79C9F199-026E-4C27-BCFE-E293346A7F3F}" dt="2025-01-31T19:30:43.250" v="6289" actId="14100"/>
          <ac:picMkLst>
            <pc:docMk/>
            <pc:sldMk cId="0" sldId="275"/>
            <ac:picMk id="10" creationId="{DEDB22AE-408E-EBBC-25FE-189FBFD65873}"/>
          </ac:picMkLst>
        </pc:picChg>
        <pc:picChg chg="add mod">
          <ac:chgData name="Paul Weiner" userId="42d28638-0ecf-4081-912e-7780a5712854" providerId="ADAL" clId="{79C9F199-026E-4C27-BCFE-E293346A7F3F}" dt="2025-01-31T19:29:56.289" v="6277" actId="1076"/>
          <ac:picMkLst>
            <pc:docMk/>
            <pc:sldMk cId="0" sldId="275"/>
            <ac:picMk id="12" creationId="{E26644AC-9479-4C8E-F01A-78941FF81EFA}"/>
          </ac:picMkLst>
        </pc:picChg>
        <pc:picChg chg="add mod">
          <ac:chgData name="Paul Weiner" userId="42d28638-0ecf-4081-912e-7780a5712854" providerId="ADAL" clId="{79C9F199-026E-4C27-BCFE-E293346A7F3F}" dt="2025-01-31T19:29:58.127" v="6278" actId="1076"/>
          <ac:picMkLst>
            <pc:docMk/>
            <pc:sldMk cId="0" sldId="275"/>
            <ac:picMk id="14" creationId="{D62AB221-9B9F-05B8-EF2E-B0BD5C7DBD56}"/>
          </ac:picMkLst>
        </pc:picChg>
      </pc:sldChg>
      <pc:sldChg chg="addSp delSp modSp mod modTransition modAnim modNotesTx">
        <pc:chgData name="Paul Weiner" userId="42d28638-0ecf-4081-912e-7780a5712854" providerId="ADAL" clId="{79C9F199-026E-4C27-BCFE-E293346A7F3F}" dt="2025-02-14T23:35:40.739" v="17029"/>
        <pc:sldMkLst>
          <pc:docMk/>
          <pc:sldMk cId="0" sldId="276"/>
        </pc:sldMkLst>
        <pc:spChg chg="add mod">
          <ac:chgData name="Paul Weiner" userId="42d28638-0ecf-4081-912e-7780a5712854" providerId="ADAL" clId="{79C9F199-026E-4C27-BCFE-E293346A7F3F}" dt="2025-02-14T22:58:53.136" v="15179" actId="1076"/>
          <ac:spMkLst>
            <pc:docMk/>
            <pc:sldMk cId="0" sldId="276"/>
            <ac:spMk id="4" creationId="{5EFBAA68-0F3F-EC0F-F63F-D7D417D5C0FE}"/>
          </ac:spMkLst>
        </pc:spChg>
        <pc:graphicFrameChg chg="mod modGraphic">
          <ac:chgData name="Paul Weiner" userId="42d28638-0ecf-4081-912e-7780a5712854" providerId="ADAL" clId="{79C9F199-026E-4C27-BCFE-E293346A7F3F}" dt="2025-02-13T19:07:44.758" v="11267" actId="120"/>
          <ac:graphicFrameMkLst>
            <pc:docMk/>
            <pc:sldMk cId="0" sldId="276"/>
            <ac:graphicFrameMk id="548" creationId="{00000000-0000-0000-0000-000000000000}"/>
          </ac:graphicFrameMkLst>
        </pc:graphicFrameChg>
        <pc:picChg chg="add mod">
          <ac:chgData name="Paul Weiner" userId="42d28638-0ecf-4081-912e-7780a5712854" providerId="ADAL" clId="{79C9F199-026E-4C27-BCFE-E293346A7F3F}" dt="2025-01-31T18:36:41.827" v="3863" actId="14100"/>
          <ac:picMkLst>
            <pc:docMk/>
            <pc:sldMk cId="0" sldId="276"/>
            <ac:picMk id="2" creationId="{0CD9059B-E077-D67C-DDA6-67E11B476DC4}"/>
          </ac:picMkLst>
        </pc:picChg>
        <pc:picChg chg="add mod">
          <ac:chgData name="Paul Weiner" userId="42d28638-0ecf-4081-912e-7780a5712854" providerId="ADAL" clId="{79C9F199-026E-4C27-BCFE-E293346A7F3F}" dt="2025-02-13T19:08:25.107" v="11278" actId="1076"/>
          <ac:picMkLst>
            <pc:docMk/>
            <pc:sldMk cId="0" sldId="276"/>
            <ac:picMk id="3074" creationId="{15560092-902A-CDCE-F7AE-D02EC5141769}"/>
          </ac:picMkLst>
        </pc:picChg>
        <pc:picChg chg="add mod">
          <ac:chgData name="Paul Weiner" userId="42d28638-0ecf-4081-912e-7780a5712854" providerId="ADAL" clId="{79C9F199-026E-4C27-BCFE-E293346A7F3F}" dt="2025-02-14T23:35:40.739" v="17029"/>
          <ac:picMkLst>
            <pc:docMk/>
            <pc:sldMk cId="0" sldId="276"/>
            <ac:picMk id="3121" creationId="{446738D7-30D2-3C8B-F0A1-E454CFD3F45C}"/>
          </ac:picMkLst>
        </pc:picChg>
      </pc:sldChg>
      <pc:sldChg chg="addSp delSp modSp mod modTransition modAnim modShow">
        <pc:chgData name="Paul Weiner" userId="42d28638-0ecf-4081-912e-7780a5712854" providerId="ADAL" clId="{79C9F199-026E-4C27-BCFE-E293346A7F3F}" dt="2025-02-13T01:26:05.969" v="11175" actId="14100"/>
        <pc:sldMkLst>
          <pc:docMk/>
          <pc:sldMk cId="0" sldId="277"/>
        </pc:sldMkLst>
        <pc:spChg chg="add mod">
          <ac:chgData name="Paul Weiner" userId="42d28638-0ecf-4081-912e-7780a5712854" providerId="ADAL" clId="{79C9F199-026E-4C27-BCFE-E293346A7F3F}" dt="2025-02-12T18:13:13.023" v="11017" actId="1076"/>
          <ac:spMkLst>
            <pc:docMk/>
            <pc:sldMk cId="0" sldId="277"/>
            <ac:spMk id="3" creationId="{A4AA553E-F8E9-BC19-F66A-B6DE90536931}"/>
          </ac:spMkLst>
        </pc:spChg>
        <pc:graphicFrameChg chg="mod modGraphic">
          <ac:chgData name="Paul Weiner" userId="42d28638-0ecf-4081-912e-7780a5712854" providerId="ADAL" clId="{79C9F199-026E-4C27-BCFE-E293346A7F3F}" dt="2025-02-13T01:26:05.969" v="11175" actId="14100"/>
          <ac:graphicFrameMkLst>
            <pc:docMk/>
            <pc:sldMk cId="0" sldId="277"/>
            <ac:graphicFrameMk id="556" creationId="{00000000-0000-0000-0000-000000000000}"/>
          </ac:graphicFrameMkLst>
        </pc:graphicFrameChg>
        <pc:picChg chg="add mod">
          <ac:chgData name="Paul Weiner" userId="42d28638-0ecf-4081-912e-7780a5712854" providerId="ADAL" clId="{79C9F199-026E-4C27-BCFE-E293346A7F3F}" dt="2025-02-12T18:13:08.616" v="11016" actId="1076"/>
          <ac:picMkLst>
            <pc:docMk/>
            <pc:sldMk cId="0" sldId="277"/>
            <ac:picMk id="5" creationId="{3C2DCAF5-B7E7-B374-827A-5AD48896C2D0}"/>
          </ac:picMkLst>
        </pc:picChg>
        <pc:picChg chg="add mod">
          <ac:chgData name="Paul Weiner" userId="42d28638-0ecf-4081-912e-7780a5712854" providerId="ADAL" clId="{79C9F199-026E-4C27-BCFE-E293346A7F3F}" dt="2025-02-03T03:36:54.994" v="7648"/>
          <ac:picMkLst>
            <pc:docMk/>
            <pc:sldMk cId="0" sldId="277"/>
            <ac:picMk id="61" creationId="{F277794B-0EDB-3481-EB6E-A1557A85DBBD}"/>
          </ac:picMkLst>
        </pc:picChg>
        <pc:picChg chg="add mod">
          <ac:chgData name="Paul Weiner" userId="42d28638-0ecf-4081-912e-7780a5712854" providerId="ADAL" clId="{79C9F199-026E-4C27-BCFE-E293346A7F3F}" dt="2025-01-31T19:32:07.589" v="6295" actId="1076"/>
          <ac:picMkLst>
            <pc:docMk/>
            <pc:sldMk cId="0" sldId="277"/>
            <ac:picMk id="1028" creationId="{6A21F5EF-F3E6-00D2-8624-CE17DE73961F}"/>
          </ac:picMkLst>
        </pc:picChg>
      </pc:sldChg>
      <pc:sldChg chg="addSp modSp mod">
        <pc:chgData name="Paul Weiner" userId="42d28638-0ecf-4081-912e-7780a5712854" providerId="ADAL" clId="{79C9F199-026E-4C27-BCFE-E293346A7F3F}" dt="2025-02-13T01:18:53.391" v="11126" actId="14100"/>
        <pc:sldMkLst>
          <pc:docMk/>
          <pc:sldMk cId="0" sldId="278"/>
        </pc:sldMkLst>
        <pc:graphicFrameChg chg="mod modGraphic">
          <ac:chgData name="Paul Weiner" userId="42d28638-0ecf-4081-912e-7780a5712854" providerId="ADAL" clId="{79C9F199-026E-4C27-BCFE-E293346A7F3F}" dt="2025-02-13T01:18:53.391" v="11126" actId="14100"/>
          <ac:graphicFrameMkLst>
            <pc:docMk/>
            <pc:sldMk cId="0" sldId="278"/>
            <ac:graphicFrameMk id="564" creationId="{00000000-0000-0000-0000-000000000000}"/>
          </ac:graphicFrameMkLst>
        </pc:graphicFrameChg>
      </pc:sldChg>
      <pc:sldChg chg="addSp modSp mod">
        <pc:chgData name="Paul Weiner" userId="42d28638-0ecf-4081-912e-7780a5712854" providerId="ADAL" clId="{79C9F199-026E-4C27-BCFE-E293346A7F3F}" dt="2025-01-31T18:28:51.270" v="3772" actId="20577"/>
        <pc:sldMkLst>
          <pc:docMk/>
          <pc:sldMk cId="0" sldId="279"/>
        </pc:sldMkLst>
      </pc:sldChg>
      <pc:sldChg chg="addSp delSp modSp mod ord modShow">
        <pc:chgData name="Paul Weiner" userId="42d28638-0ecf-4081-912e-7780a5712854" providerId="ADAL" clId="{79C9F199-026E-4C27-BCFE-E293346A7F3F}" dt="2025-02-12T15:55:08.198" v="9801"/>
        <pc:sldMkLst>
          <pc:docMk/>
          <pc:sldMk cId="0" sldId="280"/>
        </pc:sldMkLst>
        <pc:spChg chg="mod">
          <ac:chgData name="Paul Weiner" userId="42d28638-0ecf-4081-912e-7780a5712854" providerId="ADAL" clId="{79C9F199-026E-4C27-BCFE-E293346A7F3F}" dt="2025-02-12T15:54:56.736" v="9799" actId="1076"/>
          <ac:spMkLst>
            <pc:docMk/>
            <pc:sldMk cId="0" sldId="280"/>
            <ac:spMk id="582" creationId="{00000000-0000-0000-0000-000000000000}"/>
          </ac:spMkLst>
        </pc:spChg>
        <pc:picChg chg="mod ord">
          <ac:chgData name="Paul Weiner" userId="42d28638-0ecf-4081-912e-7780a5712854" providerId="ADAL" clId="{79C9F199-026E-4C27-BCFE-E293346A7F3F}" dt="2025-02-12T15:53:59.854" v="9719" actId="167"/>
          <ac:picMkLst>
            <pc:docMk/>
            <pc:sldMk cId="0" sldId="280"/>
            <ac:picMk id="583" creationId="{00000000-0000-0000-0000-000000000000}"/>
          </ac:picMkLst>
        </pc:picChg>
      </pc:sldChg>
      <pc:sldChg chg="addSp delSp modSp del mod modTransition modAnim modNotes">
        <pc:chgData name="Paul Weiner" userId="42d28638-0ecf-4081-912e-7780a5712854" providerId="ADAL" clId="{79C9F199-026E-4C27-BCFE-E293346A7F3F}" dt="2025-02-12T15:08:20.651" v="8903" actId="2696"/>
        <pc:sldMkLst>
          <pc:docMk/>
          <pc:sldMk cId="0" sldId="281"/>
        </pc:sldMkLst>
      </pc:sldChg>
      <pc:sldChg chg="addSp modSp mod">
        <pc:chgData name="Paul Weiner" userId="42d28638-0ecf-4081-912e-7780a5712854" providerId="ADAL" clId="{79C9F199-026E-4C27-BCFE-E293346A7F3F}" dt="2025-01-31T19:19:30.869" v="6230" actId="20577"/>
        <pc:sldMkLst>
          <pc:docMk/>
          <pc:sldMk cId="0" sldId="282"/>
        </pc:sldMkLst>
      </pc:sldChg>
      <pc:sldChg chg="addSp delSp modSp mod ord modNotes">
        <pc:chgData name="Paul Weiner" userId="42d28638-0ecf-4081-912e-7780a5712854" providerId="ADAL" clId="{79C9F199-026E-4C27-BCFE-E293346A7F3F}" dt="2025-01-31T20:58:12.554" v="7246" actId="14100"/>
        <pc:sldMkLst>
          <pc:docMk/>
          <pc:sldMk cId="0" sldId="283"/>
        </pc:sldMkLst>
        <pc:spChg chg="add mod">
          <ac:chgData name="Paul Weiner" userId="42d28638-0ecf-4081-912e-7780a5712854" providerId="ADAL" clId="{79C9F199-026E-4C27-BCFE-E293346A7F3F}" dt="2025-01-31T19:01:04.515" v="6006"/>
          <ac:spMkLst>
            <pc:docMk/>
            <pc:sldMk cId="0" sldId="283"/>
            <ac:spMk id="4" creationId="{A1E9327C-A6C7-B1FE-473D-4A2B0541A7F6}"/>
          </ac:spMkLst>
        </pc:spChg>
        <pc:spChg chg="add mod">
          <ac:chgData name="Paul Weiner" userId="42d28638-0ecf-4081-912e-7780a5712854" providerId="ADAL" clId="{79C9F199-026E-4C27-BCFE-E293346A7F3F}" dt="2025-01-31T20:38:21.850" v="6597" actId="1076"/>
          <ac:spMkLst>
            <pc:docMk/>
            <pc:sldMk cId="0" sldId="283"/>
            <ac:spMk id="18" creationId="{5B05991D-C40D-EF3A-B026-D2B7CFB2C5A8}"/>
          </ac:spMkLst>
        </pc:spChg>
        <pc:spChg chg="add mod">
          <ac:chgData name="Paul Weiner" userId="42d28638-0ecf-4081-912e-7780a5712854" providerId="ADAL" clId="{79C9F199-026E-4C27-BCFE-E293346A7F3F}" dt="2025-01-31T20:40:43.631" v="6676" actId="1076"/>
          <ac:spMkLst>
            <pc:docMk/>
            <pc:sldMk cId="0" sldId="283"/>
            <ac:spMk id="19" creationId="{7995917E-4F58-0262-3449-3E6731BC8172}"/>
          </ac:spMkLst>
        </pc:spChg>
        <pc:spChg chg="add mod">
          <ac:chgData name="Paul Weiner" userId="42d28638-0ecf-4081-912e-7780a5712854" providerId="ADAL" clId="{79C9F199-026E-4C27-BCFE-E293346A7F3F}" dt="2025-01-31T20:42:00.727" v="6689" actId="1076"/>
          <ac:spMkLst>
            <pc:docMk/>
            <pc:sldMk cId="0" sldId="283"/>
            <ac:spMk id="20" creationId="{4CCA59A0-C90D-F87E-2146-93365D59AF51}"/>
          </ac:spMkLst>
        </pc:spChg>
        <pc:spChg chg="add del mod">
          <ac:chgData name="Paul Weiner" userId="42d28638-0ecf-4081-912e-7780a5712854" providerId="ADAL" clId="{79C9F199-026E-4C27-BCFE-E293346A7F3F}" dt="2025-01-31T20:42:36.014" v="6722" actId="20577"/>
          <ac:spMkLst>
            <pc:docMk/>
            <pc:sldMk cId="0" sldId="283"/>
            <ac:spMk id="39" creationId="{3267FE21-6F6F-2491-6EF9-9D87E304D6A4}"/>
          </ac:spMkLst>
        </pc:spChg>
        <pc:spChg chg="add mod">
          <ac:chgData name="Paul Weiner" userId="42d28638-0ecf-4081-912e-7780a5712854" providerId="ADAL" clId="{79C9F199-026E-4C27-BCFE-E293346A7F3F}" dt="2025-01-31T20:42:24.956" v="6706" actId="20577"/>
          <ac:spMkLst>
            <pc:docMk/>
            <pc:sldMk cId="0" sldId="283"/>
            <ac:spMk id="40" creationId="{C3D2A6F3-D910-3755-B00A-BDDFCEC3F81D}"/>
          </ac:spMkLst>
        </pc:spChg>
        <pc:spChg chg="add mod">
          <ac:chgData name="Paul Weiner" userId="42d28638-0ecf-4081-912e-7780a5712854" providerId="ADAL" clId="{79C9F199-026E-4C27-BCFE-E293346A7F3F}" dt="2025-01-31T20:40:34.742" v="6674" actId="14100"/>
          <ac:spMkLst>
            <pc:docMk/>
            <pc:sldMk cId="0" sldId="283"/>
            <ac:spMk id="41" creationId="{CE1CE907-B50F-3E58-C5E3-2C63784C74B5}"/>
          </ac:spMkLst>
        </pc:spChg>
        <pc:spChg chg="add mod">
          <ac:chgData name="Paul Weiner" userId="42d28638-0ecf-4081-912e-7780a5712854" providerId="ADAL" clId="{79C9F199-026E-4C27-BCFE-E293346A7F3F}" dt="2025-01-31T20:44:53.351" v="6753" actId="1076"/>
          <ac:spMkLst>
            <pc:docMk/>
            <pc:sldMk cId="0" sldId="283"/>
            <ac:spMk id="54" creationId="{4F2264C9-E09E-6FD7-D0E0-A51D6979F9B5}"/>
          </ac:spMkLst>
        </pc:spChg>
        <pc:spChg chg="add mod">
          <ac:chgData name="Paul Weiner" userId="42d28638-0ecf-4081-912e-7780a5712854" providerId="ADAL" clId="{79C9F199-026E-4C27-BCFE-E293346A7F3F}" dt="2025-01-31T20:51:37.959" v="7128" actId="20577"/>
          <ac:spMkLst>
            <pc:docMk/>
            <pc:sldMk cId="0" sldId="283"/>
            <ac:spMk id="59" creationId="{A8031A5A-BA2B-BA5F-D5FB-98C89F00952A}"/>
          </ac:spMkLst>
        </pc:spChg>
        <pc:spChg chg="add mod">
          <ac:chgData name="Paul Weiner" userId="42d28638-0ecf-4081-912e-7780a5712854" providerId="ADAL" clId="{79C9F199-026E-4C27-BCFE-E293346A7F3F}" dt="2025-01-31T20:54:55.912" v="7198" actId="1076"/>
          <ac:spMkLst>
            <pc:docMk/>
            <pc:sldMk cId="0" sldId="283"/>
            <ac:spMk id="63" creationId="{018A6A4D-0080-F0EC-AF8D-1D167B2EB1C6}"/>
          </ac:spMkLst>
        </pc:spChg>
        <pc:spChg chg="add mod">
          <ac:chgData name="Paul Weiner" userId="42d28638-0ecf-4081-912e-7780a5712854" providerId="ADAL" clId="{79C9F199-026E-4C27-BCFE-E293346A7F3F}" dt="2025-01-31T20:55:19.641" v="7202" actId="207"/>
          <ac:spMkLst>
            <pc:docMk/>
            <pc:sldMk cId="0" sldId="283"/>
            <ac:spMk id="579" creationId="{2C1A49D6-9EC0-A17A-483A-C43023667B90}"/>
          </ac:spMkLst>
        </pc:spChg>
        <pc:spChg chg="add mod">
          <ac:chgData name="Paul Weiner" userId="42d28638-0ecf-4081-912e-7780a5712854" providerId="ADAL" clId="{79C9F199-026E-4C27-BCFE-E293346A7F3F}" dt="2025-01-31T20:58:12.554" v="7246" actId="14100"/>
          <ac:spMkLst>
            <pc:docMk/>
            <pc:sldMk cId="0" sldId="283"/>
            <ac:spMk id="591" creationId="{DA81D669-882B-53FF-86ED-3B15A36FEC1E}"/>
          </ac:spMkLst>
        </pc:spChg>
        <pc:spChg chg="mod">
          <ac:chgData name="Paul Weiner" userId="42d28638-0ecf-4081-912e-7780a5712854" providerId="ADAL" clId="{79C9F199-026E-4C27-BCFE-E293346A7F3F}" dt="2025-01-31T19:19:22.451" v="6220" actId="20577"/>
          <ac:spMkLst>
            <pc:docMk/>
            <pc:sldMk cId="0" sldId="283"/>
            <ac:spMk id="611" creationId="{00000000-0000-0000-0000-000000000000}"/>
          </ac:spMkLst>
        </pc:spChg>
        <pc:picChg chg="add mod modCrop">
          <ac:chgData name="Paul Weiner" userId="42d28638-0ecf-4081-912e-7780a5712854" providerId="ADAL" clId="{79C9F199-026E-4C27-BCFE-E293346A7F3F}" dt="2025-01-31T20:32:00.384" v="6525" actId="1076"/>
          <ac:picMkLst>
            <pc:docMk/>
            <pc:sldMk cId="0" sldId="283"/>
            <ac:picMk id="7" creationId="{E79AFE98-DE0A-6E9E-8C48-CF0922A5FC14}"/>
          </ac:picMkLst>
        </pc:picChg>
        <pc:picChg chg="add mod ord">
          <ac:chgData name="Paul Weiner" userId="42d28638-0ecf-4081-912e-7780a5712854" providerId="ADAL" clId="{79C9F199-026E-4C27-BCFE-E293346A7F3F}" dt="2025-01-31T20:31:52.291" v="6523" actId="1076"/>
          <ac:picMkLst>
            <pc:docMk/>
            <pc:sldMk cId="0" sldId="283"/>
            <ac:picMk id="17" creationId="{CC41E0FC-DF5F-9880-0D70-FD3B68D5200F}"/>
          </ac:picMkLst>
        </pc:picChg>
        <pc:picChg chg="ord">
          <ac:chgData name="Paul Weiner" userId="42d28638-0ecf-4081-912e-7780a5712854" providerId="ADAL" clId="{79C9F199-026E-4C27-BCFE-E293346A7F3F}" dt="2025-01-31T20:30:19.721" v="6493" actId="166"/>
          <ac:picMkLst>
            <pc:docMk/>
            <pc:sldMk cId="0" sldId="283"/>
            <ac:picMk id="615" creationId="{00000000-0000-0000-0000-000000000000}"/>
          </ac:picMkLst>
        </pc:picChg>
        <pc:cxnChg chg="add mod ord">
          <ac:chgData name="Paul Weiner" userId="42d28638-0ecf-4081-912e-7780a5712854" providerId="ADAL" clId="{79C9F199-026E-4C27-BCFE-E293346A7F3F}" dt="2025-01-31T20:38:43.023" v="6603" actId="166"/>
          <ac:cxnSpMkLst>
            <pc:docMk/>
            <pc:sldMk cId="0" sldId="283"/>
            <ac:cxnSpMk id="22" creationId="{4874B16D-5579-6472-B521-2AD7874D0E54}"/>
          </ac:cxnSpMkLst>
        </pc:cxnChg>
        <pc:cxnChg chg="add mod">
          <ac:chgData name="Paul Weiner" userId="42d28638-0ecf-4081-912e-7780a5712854" providerId="ADAL" clId="{79C9F199-026E-4C27-BCFE-E293346A7F3F}" dt="2025-01-31T20:37:24.811" v="6588" actId="14100"/>
          <ac:cxnSpMkLst>
            <pc:docMk/>
            <pc:sldMk cId="0" sldId="283"/>
            <ac:cxnSpMk id="29" creationId="{C7DE73F9-3933-756F-B21A-53F0F582A683}"/>
          </ac:cxnSpMkLst>
        </pc:cxnChg>
        <pc:cxnChg chg="add mod">
          <ac:chgData name="Paul Weiner" userId="42d28638-0ecf-4081-912e-7780a5712854" providerId="ADAL" clId="{79C9F199-026E-4C27-BCFE-E293346A7F3F}" dt="2025-01-31T20:42:14.945" v="6694" actId="14100"/>
          <ac:cxnSpMkLst>
            <pc:docMk/>
            <pc:sldMk cId="0" sldId="283"/>
            <ac:cxnSpMk id="37" creationId="{EA1BD002-16B1-50C7-AE41-1BA4D291DBDA}"/>
          </ac:cxnSpMkLst>
        </pc:cxnChg>
        <pc:cxnChg chg="add mod">
          <ac:chgData name="Paul Weiner" userId="42d28638-0ecf-4081-912e-7780a5712854" providerId="ADAL" clId="{79C9F199-026E-4C27-BCFE-E293346A7F3F}" dt="2025-01-31T20:41:32.382" v="6681" actId="14100"/>
          <ac:cxnSpMkLst>
            <pc:docMk/>
            <pc:sldMk cId="0" sldId="283"/>
            <ac:cxnSpMk id="43" creationId="{86187CE5-D47D-3150-F772-1A0D4E1B7086}"/>
          </ac:cxnSpMkLst>
        </pc:cxnChg>
        <pc:cxnChg chg="add mod">
          <ac:chgData name="Paul Weiner" userId="42d28638-0ecf-4081-912e-7780a5712854" providerId="ADAL" clId="{79C9F199-026E-4C27-BCFE-E293346A7F3F}" dt="2025-01-31T20:42:24.916" v="6705" actId="20577"/>
          <ac:cxnSpMkLst>
            <pc:docMk/>
            <pc:sldMk cId="0" sldId="283"/>
            <ac:cxnSpMk id="47" creationId="{22029169-ED5D-35DE-F3BD-E1A742098A6F}"/>
          </ac:cxnSpMkLst>
        </pc:cxnChg>
        <pc:cxnChg chg="add mod">
          <ac:chgData name="Paul Weiner" userId="42d28638-0ecf-4081-912e-7780a5712854" providerId="ADAL" clId="{79C9F199-026E-4C27-BCFE-E293346A7F3F}" dt="2025-01-31T20:42:10.186" v="6693" actId="14100"/>
          <ac:cxnSpMkLst>
            <pc:docMk/>
            <pc:sldMk cId="0" sldId="283"/>
            <ac:cxnSpMk id="50" creationId="{897B0535-ED0B-3E39-830A-224A3BC27717}"/>
          </ac:cxnSpMkLst>
        </pc:cxnChg>
        <pc:cxnChg chg="add mod">
          <ac:chgData name="Paul Weiner" userId="42d28638-0ecf-4081-912e-7780a5712854" providerId="ADAL" clId="{79C9F199-026E-4C27-BCFE-E293346A7F3F}" dt="2025-01-31T20:45:43.215" v="6759" actId="14100"/>
          <ac:cxnSpMkLst>
            <pc:docMk/>
            <pc:sldMk cId="0" sldId="283"/>
            <ac:cxnSpMk id="55" creationId="{BADEB31A-8633-7370-EEAC-D86B5F806527}"/>
          </ac:cxnSpMkLst>
        </pc:cxnChg>
        <pc:cxnChg chg="add mod">
          <ac:chgData name="Paul Weiner" userId="42d28638-0ecf-4081-912e-7780a5712854" providerId="ADAL" clId="{79C9F199-026E-4C27-BCFE-E293346A7F3F}" dt="2025-01-31T20:48:27.292" v="6847" actId="14100"/>
          <ac:cxnSpMkLst>
            <pc:docMk/>
            <pc:sldMk cId="0" sldId="283"/>
            <ac:cxnSpMk id="60" creationId="{DC60DF71-9513-BEAE-6F63-BBF7D8E9B537}"/>
          </ac:cxnSpMkLst>
        </pc:cxnChg>
        <pc:cxnChg chg="add mod">
          <ac:chgData name="Paul Weiner" userId="42d28638-0ecf-4081-912e-7780a5712854" providerId="ADAL" clId="{79C9F199-026E-4C27-BCFE-E293346A7F3F}" dt="2025-01-31T20:55:35.249" v="7207" actId="14100"/>
          <ac:cxnSpMkLst>
            <pc:docMk/>
            <pc:sldMk cId="0" sldId="283"/>
            <ac:cxnSpMk id="580" creationId="{28326C14-92E8-C747-0E44-27866B6E16F6}"/>
          </ac:cxnSpMkLst>
        </pc:cxnChg>
        <pc:cxnChg chg="add mod">
          <ac:chgData name="Paul Weiner" userId="42d28638-0ecf-4081-912e-7780a5712854" providerId="ADAL" clId="{79C9F199-026E-4C27-BCFE-E293346A7F3F}" dt="2025-01-31T20:56:22.287" v="7219" actId="14100"/>
          <ac:cxnSpMkLst>
            <pc:docMk/>
            <pc:sldMk cId="0" sldId="283"/>
            <ac:cxnSpMk id="583" creationId="{1B577E66-4F92-2F48-93C0-AF1B1AF7B3B5}"/>
          </ac:cxnSpMkLst>
        </pc:cxnChg>
      </pc:sldChg>
      <pc:sldChg chg="addSp delSp modSp mod">
        <pc:chgData name="Paul Weiner" userId="42d28638-0ecf-4081-912e-7780a5712854" providerId="ADAL" clId="{79C9F199-026E-4C27-BCFE-E293346A7F3F}" dt="2025-01-31T18:58:45.797" v="5971"/>
        <pc:sldMkLst>
          <pc:docMk/>
          <pc:sldMk cId="0" sldId="284"/>
        </pc:sldMkLst>
      </pc:sldChg>
      <pc:sldChg chg="addSp delSp modSp mod modNotes">
        <pc:chgData name="Paul Weiner" userId="42d28638-0ecf-4081-912e-7780a5712854" providerId="ADAL" clId="{79C9F199-026E-4C27-BCFE-E293346A7F3F}" dt="2025-02-13T01:21:23.151" v="11162" actId="14100"/>
        <pc:sldMkLst>
          <pc:docMk/>
          <pc:sldMk cId="0" sldId="285"/>
        </pc:sldMkLst>
        <pc:spChg chg="add mod">
          <ac:chgData name="Paul Weiner" userId="42d28638-0ecf-4081-912e-7780a5712854" providerId="ADAL" clId="{79C9F199-026E-4C27-BCFE-E293346A7F3F}" dt="2025-01-31T18:58:55.034" v="5976"/>
          <ac:spMkLst>
            <pc:docMk/>
            <pc:sldMk cId="0" sldId="285"/>
            <ac:spMk id="4" creationId="{36E06E6F-FB3B-115B-F5AC-7E4BDEA37429}"/>
          </ac:spMkLst>
        </pc:spChg>
        <pc:spChg chg="mod ord">
          <ac:chgData name="Paul Weiner" userId="42d28638-0ecf-4081-912e-7780a5712854" providerId="ADAL" clId="{79C9F199-026E-4C27-BCFE-E293346A7F3F}" dt="2025-01-31T19:17:49.635" v="6202" actId="255"/>
          <ac:spMkLst>
            <pc:docMk/>
            <pc:sldMk cId="0" sldId="285"/>
            <ac:spMk id="629" creationId="{00000000-0000-0000-0000-000000000000}"/>
          </ac:spMkLst>
        </pc:spChg>
        <pc:picChg chg="mod">
          <ac:chgData name="Paul Weiner" userId="42d28638-0ecf-4081-912e-7780a5712854" providerId="ADAL" clId="{79C9F199-026E-4C27-BCFE-E293346A7F3F}" dt="2025-02-13T01:21:23.151" v="11162" actId="14100"/>
          <ac:picMkLst>
            <pc:docMk/>
            <pc:sldMk cId="0" sldId="285"/>
            <ac:picMk id="632" creationId="{00000000-0000-0000-0000-000000000000}"/>
          </ac:picMkLst>
        </pc:picChg>
      </pc:sldChg>
      <pc:sldChg chg="addSp delSp modSp mod modNotes">
        <pc:chgData name="Paul Weiner" userId="42d28638-0ecf-4081-912e-7780a5712854" providerId="ADAL" clId="{79C9F199-026E-4C27-BCFE-E293346A7F3F}" dt="2025-01-31T19:17:59.550" v="6203" actId="1076"/>
        <pc:sldMkLst>
          <pc:docMk/>
          <pc:sldMk cId="0" sldId="286"/>
        </pc:sldMkLst>
        <pc:spChg chg="add mod">
          <ac:chgData name="Paul Weiner" userId="42d28638-0ecf-4081-912e-7780a5712854" providerId="ADAL" clId="{79C9F199-026E-4C27-BCFE-E293346A7F3F}" dt="2025-01-31T18:58:58.580" v="5978"/>
          <ac:spMkLst>
            <pc:docMk/>
            <pc:sldMk cId="0" sldId="286"/>
            <ac:spMk id="4" creationId="{FF3DC168-57AA-5928-5374-C4996939AFA8}"/>
          </ac:spMkLst>
        </pc:spChg>
        <pc:spChg chg="mod">
          <ac:chgData name="Paul Weiner" userId="42d28638-0ecf-4081-912e-7780a5712854" providerId="ADAL" clId="{79C9F199-026E-4C27-BCFE-E293346A7F3F}" dt="2025-01-31T19:17:59.550" v="6203" actId="1076"/>
          <ac:spMkLst>
            <pc:docMk/>
            <pc:sldMk cId="0" sldId="286"/>
            <ac:spMk id="638" creationId="{00000000-0000-0000-0000-000000000000}"/>
          </ac:spMkLst>
        </pc:spChg>
      </pc:sldChg>
      <pc:sldChg chg="addSp delSp modSp mod modNotes">
        <pc:chgData name="Paul Weiner" userId="42d28638-0ecf-4081-912e-7780a5712854" providerId="ADAL" clId="{79C9F199-026E-4C27-BCFE-E293346A7F3F}" dt="2025-01-31T19:20:51.651" v="6233" actId="1076"/>
        <pc:sldMkLst>
          <pc:docMk/>
          <pc:sldMk cId="0" sldId="287"/>
        </pc:sldMkLst>
        <pc:spChg chg="add mod">
          <ac:chgData name="Paul Weiner" userId="42d28638-0ecf-4081-912e-7780a5712854" providerId="ADAL" clId="{79C9F199-026E-4C27-BCFE-E293346A7F3F}" dt="2025-01-31T18:59:02.280" v="5980"/>
          <ac:spMkLst>
            <pc:docMk/>
            <pc:sldMk cId="0" sldId="287"/>
            <ac:spMk id="4" creationId="{E12F3B95-12EC-B1E6-1E81-E7D23DC78D19}"/>
          </ac:spMkLst>
        </pc:spChg>
        <pc:spChg chg="mod">
          <ac:chgData name="Paul Weiner" userId="42d28638-0ecf-4081-912e-7780a5712854" providerId="ADAL" clId="{79C9F199-026E-4C27-BCFE-E293346A7F3F}" dt="2025-01-31T19:20:51.651" v="6233" actId="1076"/>
          <ac:spMkLst>
            <pc:docMk/>
            <pc:sldMk cId="0" sldId="287"/>
            <ac:spMk id="647" creationId="{00000000-0000-0000-0000-000000000000}"/>
          </ac:spMkLst>
        </pc:spChg>
      </pc:sldChg>
      <pc:sldChg chg="addSp delSp modSp mod">
        <pc:chgData name="Paul Weiner" userId="42d28638-0ecf-4081-912e-7780a5712854" providerId="ADAL" clId="{79C9F199-026E-4C27-BCFE-E293346A7F3F}" dt="2025-01-31T19:20:56.233" v="6234" actId="1076"/>
        <pc:sldMkLst>
          <pc:docMk/>
          <pc:sldMk cId="0" sldId="288"/>
        </pc:sldMkLst>
        <pc:spChg chg="add mod">
          <ac:chgData name="Paul Weiner" userId="42d28638-0ecf-4081-912e-7780a5712854" providerId="ADAL" clId="{79C9F199-026E-4C27-BCFE-E293346A7F3F}" dt="2025-01-31T18:59:06.107" v="5982"/>
          <ac:spMkLst>
            <pc:docMk/>
            <pc:sldMk cId="0" sldId="288"/>
            <ac:spMk id="4" creationId="{F7BCC987-CED6-8887-851A-1E8A1D4A9DA8}"/>
          </ac:spMkLst>
        </pc:spChg>
        <pc:spChg chg="mod">
          <ac:chgData name="Paul Weiner" userId="42d28638-0ecf-4081-912e-7780a5712854" providerId="ADAL" clId="{79C9F199-026E-4C27-BCFE-E293346A7F3F}" dt="2025-01-31T19:20:56.233" v="6234" actId="1076"/>
          <ac:spMkLst>
            <pc:docMk/>
            <pc:sldMk cId="0" sldId="288"/>
            <ac:spMk id="656" creationId="{00000000-0000-0000-0000-000000000000}"/>
          </ac:spMkLst>
        </pc:spChg>
      </pc:sldChg>
      <pc:sldChg chg="addSp delSp modSp mod">
        <pc:chgData name="Paul Weiner" userId="42d28638-0ecf-4081-912e-7780a5712854" providerId="ADAL" clId="{79C9F199-026E-4C27-BCFE-E293346A7F3F}" dt="2025-01-31T19:21:07.898" v="6235" actId="255"/>
        <pc:sldMkLst>
          <pc:docMk/>
          <pc:sldMk cId="0" sldId="289"/>
        </pc:sldMkLst>
        <pc:spChg chg="add mod">
          <ac:chgData name="Paul Weiner" userId="42d28638-0ecf-4081-912e-7780a5712854" providerId="ADAL" clId="{79C9F199-026E-4C27-BCFE-E293346A7F3F}" dt="2025-01-31T18:59:10.166" v="5984"/>
          <ac:spMkLst>
            <pc:docMk/>
            <pc:sldMk cId="0" sldId="289"/>
            <ac:spMk id="4" creationId="{643E396F-CDFD-0936-8170-54DE232F6112}"/>
          </ac:spMkLst>
        </pc:spChg>
        <pc:spChg chg="mod">
          <ac:chgData name="Paul Weiner" userId="42d28638-0ecf-4081-912e-7780a5712854" providerId="ADAL" clId="{79C9F199-026E-4C27-BCFE-E293346A7F3F}" dt="2025-01-31T19:21:07.898" v="6235" actId="255"/>
          <ac:spMkLst>
            <pc:docMk/>
            <pc:sldMk cId="0" sldId="289"/>
            <ac:spMk id="666" creationId="{00000000-0000-0000-0000-000000000000}"/>
          </ac:spMkLst>
        </pc:spChg>
      </pc:sldChg>
      <pc:sldChg chg="addSp delSp modSp mod">
        <pc:chgData name="Paul Weiner" userId="42d28638-0ecf-4081-912e-7780a5712854" providerId="ADAL" clId="{79C9F199-026E-4C27-BCFE-E293346A7F3F}" dt="2025-01-31T18:59:15.382" v="5986"/>
        <pc:sldMkLst>
          <pc:docMk/>
          <pc:sldMk cId="0" sldId="291"/>
        </pc:sldMkLst>
        <pc:spChg chg="add mod">
          <ac:chgData name="Paul Weiner" userId="42d28638-0ecf-4081-912e-7780a5712854" providerId="ADAL" clId="{79C9F199-026E-4C27-BCFE-E293346A7F3F}" dt="2025-01-31T18:59:15.382" v="5986"/>
          <ac:spMkLst>
            <pc:docMk/>
            <pc:sldMk cId="0" sldId="291"/>
            <ac:spMk id="32" creationId="{AFD8D109-1A0F-0BBA-9954-FD596202D06F}"/>
          </ac:spMkLst>
        </pc:spChg>
      </pc:sldChg>
      <pc:sldChg chg="addSp modSp mod modClrScheme chgLayout">
        <pc:chgData name="Paul Weiner" userId="42d28638-0ecf-4081-912e-7780a5712854" providerId="ADAL" clId="{79C9F199-026E-4C27-BCFE-E293346A7F3F}" dt="2025-01-31T18:39:37.530" v="3877" actId="20577"/>
        <pc:sldMkLst>
          <pc:docMk/>
          <pc:sldMk cId="0" sldId="292"/>
        </pc:sldMkLst>
        <pc:spChg chg="add mod ord">
          <ac:chgData name="Paul Weiner" userId="42d28638-0ecf-4081-912e-7780a5712854" providerId="ADAL" clId="{79C9F199-026E-4C27-BCFE-E293346A7F3F}" dt="2025-01-31T18:21:22.476" v="3694" actId="700"/>
          <ac:spMkLst>
            <pc:docMk/>
            <pc:sldMk cId="0" sldId="292"/>
            <ac:spMk id="5" creationId="{D7EF0283-4D70-4FDA-F975-F84E031C5D60}"/>
          </ac:spMkLst>
        </pc:spChg>
        <pc:spChg chg="add mod ord">
          <ac:chgData name="Paul Weiner" userId="42d28638-0ecf-4081-912e-7780a5712854" providerId="ADAL" clId="{79C9F199-026E-4C27-BCFE-E293346A7F3F}" dt="2025-01-31T18:21:22.476" v="3694" actId="700"/>
          <ac:spMkLst>
            <pc:docMk/>
            <pc:sldMk cId="0" sldId="292"/>
            <ac:spMk id="6" creationId="{BB147076-9874-E0C0-3F25-8D20B1E64A70}"/>
          </ac:spMkLst>
        </pc:spChg>
        <pc:spChg chg="mod ord">
          <ac:chgData name="Paul Weiner" userId="42d28638-0ecf-4081-912e-7780a5712854" providerId="ADAL" clId="{79C9F199-026E-4C27-BCFE-E293346A7F3F}" dt="2025-01-31T18:21:22.476" v="3694" actId="700"/>
          <ac:spMkLst>
            <pc:docMk/>
            <pc:sldMk cId="0" sldId="292"/>
            <ac:spMk id="693" creationId="{00000000-0000-0000-0000-000000000000}"/>
          </ac:spMkLst>
        </pc:spChg>
        <pc:spChg chg="mod ord">
          <ac:chgData name="Paul Weiner" userId="42d28638-0ecf-4081-912e-7780a5712854" providerId="ADAL" clId="{79C9F199-026E-4C27-BCFE-E293346A7F3F}" dt="2025-01-31T18:21:22.476" v="3694" actId="700"/>
          <ac:spMkLst>
            <pc:docMk/>
            <pc:sldMk cId="0" sldId="292"/>
            <ac:spMk id="695" creationId="{00000000-0000-0000-0000-000000000000}"/>
          </ac:spMkLst>
        </pc:spChg>
      </pc:sldChg>
      <pc:sldChg chg="addSp delSp modSp mod modTransition modClrScheme modAnim chgLayout modNotes">
        <pc:chgData name="Paul Weiner" userId="42d28638-0ecf-4081-912e-7780a5712854" providerId="ADAL" clId="{79C9F199-026E-4C27-BCFE-E293346A7F3F}" dt="2025-02-12T18:12:31.419" v="11010" actId="1076"/>
        <pc:sldMkLst>
          <pc:docMk/>
          <pc:sldMk cId="0" sldId="293"/>
        </pc:sldMkLst>
        <pc:spChg chg="add mod">
          <ac:chgData name="Paul Weiner" userId="42d28638-0ecf-4081-912e-7780a5712854" providerId="ADAL" clId="{79C9F199-026E-4C27-BCFE-E293346A7F3F}" dt="2025-02-12T16:11:31.288" v="10088" actId="1076"/>
          <ac:spMkLst>
            <pc:docMk/>
            <pc:sldMk cId="0" sldId="293"/>
            <ac:spMk id="2" creationId="{BDF527E0-2EE1-006A-9D40-22AE09B44DD6}"/>
          </ac:spMkLst>
        </pc:spChg>
        <pc:spChg chg="add mod">
          <ac:chgData name="Paul Weiner" userId="42d28638-0ecf-4081-912e-7780a5712854" providerId="ADAL" clId="{79C9F199-026E-4C27-BCFE-E293346A7F3F}" dt="2025-02-12T16:11:33.451" v="10089" actId="1076"/>
          <ac:spMkLst>
            <pc:docMk/>
            <pc:sldMk cId="0" sldId="293"/>
            <ac:spMk id="3" creationId="{70C749C5-6593-9656-2AE0-44D60FF44241}"/>
          </ac:spMkLst>
        </pc:spChg>
        <pc:spChg chg="add mod">
          <ac:chgData name="Paul Weiner" userId="42d28638-0ecf-4081-912e-7780a5712854" providerId="ADAL" clId="{79C9F199-026E-4C27-BCFE-E293346A7F3F}" dt="2025-02-12T16:11:35.525" v="10090" actId="1076"/>
          <ac:spMkLst>
            <pc:docMk/>
            <pc:sldMk cId="0" sldId="293"/>
            <ac:spMk id="4" creationId="{F5D86E4C-7FE1-8A17-655F-FFDFFE4FFA95}"/>
          </ac:spMkLst>
        </pc:spChg>
        <pc:spChg chg="add mod">
          <ac:chgData name="Paul Weiner" userId="42d28638-0ecf-4081-912e-7780a5712854" providerId="ADAL" clId="{79C9F199-026E-4C27-BCFE-E293346A7F3F}" dt="2025-02-12T16:11:37.413" v="10091" actId="1076"/>
          <ac:spMkLst>
            <pc:docMk/>
            <pc:sldMk cId="0" sldId="293"/>
            <ac:spMk id="5" creationId="{A0C940CB-3DCB-26E5-E154-8720F4E65F70}"/>
          </ac:spMkLst>
        </pc:spChg>
        <pc:spChg chg="add mod">
          <ac:chgData name="Paul Weiner" userId="42d28638-0ecf-4081-912e-7780a5712854" providerId="ADAL" clId="{79C9F199-026E-4C27-BCFE-E293346A7F3F}" dt="2025-02-12T16:13:07.684" v="10110" actId="1076"/>
          <ac:spMkLst>
            <pc:docMk/>
            <pc:sldMk cId="0" sldId="293"/>
            <ac:spMk id="6" creationId="{37711477-61EA-A0E5-8D46-2C08A17ABC60}"/>
          </ac:spMkLst>
        </pc:spChg>
        <pc:spChg chg="add mod">
          <ac:chgData name="Paul Weiner" userId="42d28638-0ecf-4081-912e-7780a5712854" providerId="ADAL" clId="{79C9F199-026E-4C27-BCFE-E293346A7F3F}" dt="2025-02-12T16:12:30.840" v="10105" actId="1076"/>
          <ac:spMkLst>
            <pc:docMk/>
            <pc:sldMk cId="0" sldId="293"/>
            <ac:spMk id="7" creationId="{8F2B18DE-6DC2-4D8D-1378-987E9153EBA4}"/>
          </ac:spMkLst>
        </pc:spChg>
        <pc:spChg chg="mod ord">
          <ac:chgData name="Paul Weiner" userId="42d28638-0ecf-4081-912e-7780a5712854" providerId="ADAL" clId="{79C9F199-026E-4C27-BCFE-E293346A7F3F}" dt="2025-02-12T16:08:24.833" v="10008" actId="1076"/>
          <ac:spMkLst>
            <pc:docMk/>
            <pc:sldMk cId="0" sldId="293"/>
            <ac:spMk id="712" creationId="{00000000-0000-0000-0000-000000000000}"/>
          </ac:spMkLst>
        </pc:spChg>
        <pc:spChg chg="mod ord">
          <ac:chgData name="Paul Weiner" userId="42d28638-0ecf-4081-912e-7780a5712854" providerId="ADAL" clId="{79C9F199-026E-4C27-BCFE-E293346A7F3F}" dt="2025-01-31T18:21:38.821" v="3697" actId="700"/>
          <ac:spMkLst>
            <pc:docMk/>
            <pc:sldMk cId="0" sldId="293"/>
            <ac:spMk id="713" creationId="{00000000-0000-0000-0000-000000000000}"/>
          </ac:spMkLst>
        </pc:spChg>
        <pc:spChg chg="mod">
          <ac:chgData name="Paul Weiner" userId="42d28638-0ecf-4081-912e-7780a5712854" providerId="ADAL" clId="{79C9F199-026E-4C27-BCFE-E293346A7F3F}" dt="2025-01-31T19:16:03.504" v="6145" actId="20577"/>
          <ac:spMkLst>
            <pc:docMk/>
            <pc:sldMk cId="0" sldId="293"/>
            <ac:spMk id="715" creationId="{00000000-0000-0000-0000-000000000000}"/>
          </ac:spMkLst>
        </pc:spChg>
        <pc:picChg chg="add mod">
          <ac:chgData name="Paul Weiner" userId="42d28638-0ecf-4081-912e-7780a5712854" providerId="ADAL" clId="{79C9F199-026E-4C27-BCFE-E293346A7F3F}" dt="2025-01-31T20:16:29.797" v="6468" actId="14100"/>
          <ac:picMkLst>
            <pc:docMk/>
            <pc:sldMk cId="0" sldId="293"/>
            <ac:picMk id="10" creationId="{53CF381D-43CE-A442-2B1D-8AA40F705810}"/>
          </ac:picMkLst>
        </pc:picChg>
        <pc:picChg chg="mod">
          <ac:chgData name="Paul Weiner" userId="42d28638-0ecf-4081-912e-7780a5712854" providerId="ADAL" clId="{79C9F199-026E-4C27-BCFE-E293346A7F3F}" dt="2025-02-12T16:12:11.449" v="10100" actId="1076"/>
          <ac:picMkLst>
            <pc:docMk/>
            <pc:sldMk cId="0" sldId="293"/>
            <ac:picMk id="714" creationId="{00000000-0000-0000-0000-000000000000}"/>
          </ac:picMkLst>
        </pc:picChg>
        <pc:cxnChg chg="add mod">
          <ac:chgData name="Paul Weiner" userId="42d28638-0ecf-4081-912e-7780a5712854" providerId="ADAL" clId="{79C9F199-026E-4C27-BCFE-E293346A7F3F}" dt="2025-02-12T16:13:52.164" v="10116" actId="208"/>
          <ac:cxnSpMkLst>
            <pc:docMk/>
            <pc:sldMk cId="0" sldId="293"/>
            <ac:cxnSpMk id="9" creationId="{35ACDC7E-64F1-5A29-8038-54B8E98A98CA}"/>
          </ac:cxnSpMkLst>
        </pc:cxnChg>
        <pc:cxnChg chg="add mod">
          <ac:chgData name="Paul Weiner" userId="42d28638-0ecf-4081-912e-7780a5712854" providerId="ADAL" clId="{79C9F199-026E-4C27-BCFE-E293346A7F3F}" dt="2025-02-12T16:13:55.056" v="10117" actId="208"/>
          <ac:cxnSpMkLst>
            <pc:docMk/>
            <pc:sldMk cId="0" sldId="293"/>
            <ac:cxnSpMk id="15" creationId="{E853C49B-213F-57BA-0A50-BB4C53C8E2F0}"/>
          </ac:cxnSpMkLst>
        </pc:cxnChg>
        <pc:cxnChg chg="add mod">
          <ac:chgData name="Paul Weiner" userId="42d28638-0ecf-4081-912e-7780a5712854" providerId="ADAL" clId="{79C9F199-026E-4C27-BCFE-E293346A7F3F}" dt="2025-02-12T16:14:00.265" v="10119" actId="208"/>
          <ac:cxnSpMkLst>
            <pc:docMk/>
            <pc:sldMk cId="0" sldId="293"/>
            <ac:cxnSpMk id="17" creationId="{DC604E6F-7CC5-CDE9-7A48-312339953141}"/>
          </ac:cxnSpMkLst>
        </pc:cxnChg>
        <pc:cxnChg chg="add mod">
          <ac:chgData name="Paul Weiner" userId="42d28638-0ecf-4081-912e-7780a5712854" providerId="ADAL" clId="{79C9F199-026E-4C27-BCFE-E293346A7F3F}" dt="2025-02-12T16:13:57.075" v="10118" actId="208"/>
          <ac:cxnSpMkLst>
            <pc:docMk/>
            <pc:sldMk cId="0" sldId="293"/>
            <ac:cxnSpMk id="19" creationId="{201DF0CE-3509-B379-FFDA-8C8975F0AAF3}"/>
          </ac:cxnSpMkLst>
        </pc:cxnChg>
        <pc:cxnChg chg="add mod">
          <ac:chgData name="Paul Weiner" userId="42d28638-0ecf-4081-912e-7780a5712854" providerId="ADAL" clId="{79C9F199-026E-4C27-BCFE-E293346A7F3F}" dt="2025-02-12T16:14:04.966" v="10121" actId="208"/>
          <ac:cxnSpMkLst>
            <pc:docMk/>
            <pc:sldMk cId="0" sldId="293"/>
            <ac:cxnSpMk id="21" creationId="{026A98CE-A342-FA33-FEED-F1C15231E643}"/>
          </ac:cxnSpMkLst>
        </pc:cxnChg>
        <pc:cxnChg chg="add mod">
          <ac:chgData name="Paul Weiner" userId="42d28638-0ecf-4081-912e-7780a5712854" providerId="ADAL" clId="{79C9F199-026E-4C27-BCFE-E293346A7F3F}" dt="2025-02-12T16:14:02.237" v="10120" actId="208"/>
          <ac:cxnSpMkLst>
            <pc:docMk/>
            <pc:sldMk cId="0" sldId="293"/>
            <ac:cxnSpMk id="23" creationId="{58214E3A-BBB0-B882-FE22-1FB62F193458}"/>
          </ac:cxnSpMkLst>
        </pc:cxnChg>
      </pc:sldChg>
      <pc:sldChg chg="addSp delSp modSp mod">
        <pc:chgData name="Paul Weiner" userId="42d28638-0ecf-4081-912e-7780a5712854" providerId="ADAL" clId="{79C9F199-026E-4C27-BCFE-E293346A7F3F}" dt="2025-01-31T19:18:16.471" v="6204" actId="255"/>
        <pc:sldMkLst>
          <pc:docMk/>
          <pc:sldMk cId="0" sldId="294"/>
        </pc:sldMkLst>
        <pc:spChg chg="add mod">
          <ac:chgData name="Paul Weiner" userId="42d28638-0ecf-4081-912e-7780a5712854" providerId="ADAL" clId="{79C9F199-026E-4C27-BCFE-E293346A7F3F}" dt="2025-01-31T19:00:17.239" v="6004"/>
          <ac:spMkLst>
            <pc:docMk/>
            <pc:sldMk cId="0" sldId="294"/>
            <ac:spMk id="37" creationId="{1077F518-254A-1C35-4ED9-F5BD8C00A05F}"/>
          </ac:spMkLst>
        </pc:spChg>
        <pc:spChg chg="mod">
          <ac:chgData name="Paul Weiner" userId="42d28638-0ecf-4081-912e-7780a5712854" providerId="ADAL" clId="{79C9F199-026E-4C27-BCFE-E293346A7F3F}" dt="2025-01-31T19:18:16.471" v="6204" actId="255"/>
          <ac:spMkLst>
            <pc:docMk/>
            <pc:sldMk cId="0" sldId="294"/>
            <ac:spMk id="720" creationId="{00000000-0000-0000-0000-000000000000}"/>
          </ac:spMkLst>
        </pc:spChg>
      </pc:sldChg>
      <pc:sldChg chg="addSp delSp modSp mod">
        <pc:chgData name="Paul Weiner" userId="42d28638-0ecf-4081-912e-7780a5712854" providerId="ADAL" clId="{79C9F199-026E-4C27-BCFE-E293346A7F3F}" dt="2025-01-31T19:18:33.461" v="6205" actId="255"/>
        <pc:sldMkLst>
          <pc:docMk/>
          <pc:sldMk cId="0" sldId="295"/>
        </pc:sldMkLst>
        <pc:spChg chg="add mod">
          <ac:chgData name="Paul Weiner" userId="42d28638-0ecf-4081-912e-7780a5712854" providerId="ADAL" clId="{79C9F199-026E-4C27-BCFE-E293346A7F3F}" dt="2025-01-31T18:59:56.126" v="6001"/>
          <ac:spMkLst>
            <pc:docMk/>
            <pc:sldMk cId="0" sldId="295"/>
            <ac:spMk id="9" creationId="{9E6431A9-1493-E3A1-53CB-878281EFF6AA}"/>
          </ac:spMkLst>
        </pc:spChg>
        <pc:spChg chg="mod">
          <ac:chgData name="Paul Weiner" userId="42d28638-0ecf-4081-912e-7780a5712854" providerId="ADAL" clId="{79C9F199-026E-4C27-BCFE-E293346A7F3F}" dt="2025-01-31T19:18:33.461" v="6205" actId="255"/>
          <ac:spMkLst>
            <pc:docMk/>
            <pc:sldMk cId="0" sldId="295"/>
            <ac:spMk id="729" creationId="{00000000-0000-0000-0000-000000000000}"/>
          </ac:spMkLst>
        </pc:spChg>
      </pc:sldChg>
      <pc:sldChg chg="addSp delSp modSp del mod">
        <pc:chgData name="Paul Weiner" userId="42d28638-0ecf-4081-912e-7780a5712854" providerId="ADAL" clId="{79C9F199-026E-4C27-BCFE-E293346A7F3F}" dt="2025-02-13T19:14:43.975" v="11306" actId="2696"/>
        <pc:sldMkLst>
          <pc:docMk/>
          <pc:sldMk cId="0" sldId="296"/>
        </pc:sldMkLst>
      </pc:sldChg>
      <pc:sldChg chg="addSp modSp mod">
        <pc:chgData name="Paul Weiner" userId="42d28638-0ecf-4081-912e-7780a5712854" providerId="ADAL" clId="{79C9F199-026E-4C27-BCFE-E293346A7F3F}" dt="2025-01-31T18:32:07.492" v="3802" actId="20577"/>
        <pc:sldMkLst>
          <pc:docMk/>
          <pc:sldMk cId="0" sldId="297"/>
        </pc:sldMkLst>
        <pc:spChg chg="add mod">
          <ac:chgData name="Paul Weiner" userId="42d28638-0ecf-4081-912e-7780a5712854" providerId="ADAL" clId="{79C9F199-026E-4C27-BCFE-E293346A7F3F}" dt="2025-01-31T18:32:00.248" v="3800"/>
          <ac:spMkLst>
            <pc:docMk/>
            <pc:sldMk cId="0" sldId="297"/>
            <ac:spMk id="4" creationId="{215FFD60-EB0C-335F-07D8-46F272A47C2F}"/>
          </ac:spMkLst>
        </pc:spChg>
        <pc:spChg chg="mod">
          <ac:chgData name="Paul Weiner" userId="42d28638-0ecf-4081-912e-7780a5712854" providerId="ADAL" clId="{79C9F199-026E-4C27-BCFE-E293346A7F3F}" dt="2025-01-31T18:32:07.492" v="3802" actId="20577"/>
          <ac:spMkLst>
            <pc:docMk/>
            <pc:sldMk cId="0" sldId="297"/>
            <ac:spMk id="746" creationId="{00000000-0000-0000-0000-000000000000}"/>
          </ac:spMkLst>
        </pc:spChg>
      </pc:sldChg>
      <pc:sldChg chg="addSp modSp mod">
        <pc:chgData name="Paul Weiner" userId="42d28638-0ecf-4081-912e-7780a5712854" providerId="ADAL" clId="{79C9F199-026E-4C27-BCFE-E293346A7F3F}" dt="2025-01-31T19:56:10.265" v="6339" actId="20577"/>
        <pc:sldMkLst>
          <pc:docMk/>
          <pc:sldMk cId="0" sldId="298"/>
        </pc:sldMkLst>
        <pc:spChg chg="add mod">
          <ac:chgData name="Paul Weiner" userId="42d28638-0ecf-4081-912e-7780a5712854" providerId="ADAL" clId="{79C9F199-026E-4C27-BCFE-E293346A7F3F}" dt="2025-01-31T18:32:03.410" v="3801"/>
          <ac:spMkLst>
            <pc:docMk/>
            <pc:sldMk cId="0" sldId="298"/>
            <ac:spMk id="4" creationId="{E257ED8D-7FD1-9CEF-116B-FB23224DFDD8}"/>
          </ac:spMkLst>
        </pc:spChg>
        <pc:graphicFrameChg chg="modGraphic">
          <ac:chgData name="Paul Weiner" userId="42d28638-0ecf-4081-912e-7780a5712854" providerId="ADAL" clId="{79C9F199-026E-4C27-BCFE-E293346A7F3F}" dt="2025-01-31T19:56:10.265" v="6339" actId="20577"/>
          <ac:graphicFrameMkLst>
            <pc:docMk/>
            <pc:sldMk cId="0" sldId="298"/>
            <ac:graphicFrameMk id="756" creationId="{00000000-0000-0000-0000-000000000000}"/>
          </ac:graphicFrameMkLst>
        </pc:graphicFrameChg>
      </pc:sldChg>
      <pc:sldChg chg="modSp mod">
        <pc:chgData name="Paul Weiner" userId="42d28638-0ecf-4081-912e-7780a5712854" providerId="ADAL" clId="{79C9F199-026E-4C27-BCFE-E293346A7F3F}" dt="2025-01-31T18:33:26.176" v="3847" actId="6549"/>
        <pc:sldMkLst>
          <pc:docMk/>
          <pc:sldMk cId="0" sldId="299"/>
        </pc:sldMkLst>
        <pc:spChg chg="mod">
          <ac:chgData name="Paul Weiner" userId="42d28638-0ecf-4081-912e-7780a5712854" providerId="ADAL" clId="{79C9F199-026E-4C27-BCFE-E293346A7F3F}" dt="2025-01-31T18:33:21.226" v="3814" actId="20577"/>
          <ac:spMkLst>
            <pc:docMk/>
            <pc:sldMk cId="0" sldId="299"/>
            <ac:spMk id="763" creationId="{00000000-0000-0000-0000-000000000000}"/>
          </ac:spMkLst>
        </pc:spChg>
      </pc:sldChg>
      <pc:sldChg chg="addSp modSp new del mod">
        <pc:chgData name="Paul Weiner" userId="42d28638-0ecf-4081-912e-7780a5712854" providerId="ADAL" clId="{79C9F199-026E-4C27-BCFE-E293346A7F3F}" dt="2025-01-31T16:39:24.592" v="1256" actId="2696"/>
        <pc:sldMkLst>
          <pc:docMk/>
          <pc:sldMk cId="3120660248" sldId="300"/>
        </pc:sldMkLst>
      </pc:sldChg>
      <pc:sldChg chg="addSp delSp modSp add mod modTransition modClrScheme modAnim chgLayout modNotesTx">
        <pc:chgData name="Paul Weiner" userId="42d28638-0ecf-4081-912e-7780a5712854" providerId="ADAL" clId="{79C9F199-026E-4C27-BCFE-E293346A7F3F}" dt="2025-02-13T23:42:58.118" v="13006"/>
        <pc:sldMkLst>
          <pc:docMk/>
          <pc:sldMk cId="2667379267" sldId="301"/>
        </pc:sldMkLst>
        <pc:spChg chg="add mod">
          <ac:chgData name="Paul Weiner" userId="42d28638-0ecf-4081-912e-7780a5712854" providerId="ADAL" clId="{79C9F199-026E-4C27-BCFE-E293346A7F3F}" dt="2025-02-12T18:12:18.814" v="11007" actId="1076"/>
          <ac:spMkLst>
            <pc:docMk/>
            <pc:sldMk cId="2667379267" sldId="301"/>
            <ac:spMk id="2" creationId="{F344A2AA-B8C5-E15B-B71F-3EEF3CCFE1D6}"/>
          </ac:spMkLst>
        </pc:spChg>
        <pc:spChg chg="add mod ord">
          <ac:chgData name="Paul Weiner" userId="42d28638-0ecf-4081-912e-7780a5712854" providerId="ADAL" clId="{79C9F199-026E-4C27-BCFE-E293346A7F3F}" dt="2025-01-31T18:22:16.552" v="3702" actId="700"/>
          <ac:spMkLst>
            <pc:docMk/>
            <pc:sldMk cId="2667379267" sldId="301"/>
            <ac:spMk id="10" creationId="{5F2955DA-C0D1-76A1-2560-CE08D58FF696}"/>
          </ac:spMkLst>
        </pc:spChg>
        <pc:spChg chg="add mod">
          <ac:chgData name="Paul Weiner" userId="42d28638-0ecf-4081-912e-7780a5712854" providerId="ADAL" clId="{79C9F199-026E-4C27-BCFE-E293346A7F3F}" dt="2025-02-13T23:01:05.012" v="11477" actId="207"/>
          <ac:spMkLst>
            <pc:docMk/>
            <pc:sldMk cId="2667379267" sldId="301"/>
            <ac:spMk id="11" creationId="{A58CE00A-E3EC-C576-507A-E5106782DE16}"/>
          </ac:spMkLst>
        </pc:spChg>
        <pc:spChg chg="add mod">
          <ac:chgData name="Paul Weiner" userId="42d28638-0ecf-4081-912e-7780a5712854" providerId="ADAL" clId="{79C9F199-026E-4C27-BCFE-E293346A7F3F}" dt="2025-02-13T23:02:42.637" v="11505" actId="207"/>
          <ac:spMkLst>
            <pc:docMk/>
            <pc:sldMk cId="2667379267" sldId="301"/>
            <ac:spMk id="12" creationId="{FD489D41-CA06-AE43-FCC5-E02FF93EA1D0}"/>
          </ac:spMkLst>
        </pc:spChg>
        <pc:spChg chg="mod ord">
          <ac:chgData name="Paul Weiner" userId="42d28638-0ecf-4081-912e-7780a5712854" providerId="ADAL" clId="{79C9F199-026E-4C27-BCFE-E293346A7F3F}" dt="2025-01-31T18:22:35.715" v="3707" actId="27636"/>
          <ac:spMkLst>
            <pc:docMk/>
            <pc:sldMk cId="2667379267" sldId="301"/>
            <ac:spMk id="712" creationId="{79715509-B5AC-5C2A-156F-9DB9DA00E37E}"/>
          </ac:spMkLst>
        </pc:spChg>
        <pc:spChg chg="mod ord">
          <ac:chgData name="Paul Weiner" userId="42d28638-0ecf-4081-912e-7780a5712854" providerId="ADAL" clId="{79C9F199-026E-4C27-BCFE-E293346A7F3F}" dt="2025-01-31T18:22:16.552" v="3702" actId="700"/>
          <ac:spMkLst>
            <pc:docMk/>
            <pc:sldMk cId="2667379267" sldId="301"/>
            <ac:spMk id="713" creationId="{7D9C07E9-3888-D066-F72A-C0EC266A23E2}"/>
          </ac:spMkLst>
        </pc:spChg>
        <pc:spChg chg="mod">
          <ac:chgData name="Paul Weiner" userId="42d28638-0ecf-4081-912e-7780a5712854" providerId="ADAL" clId="{79C9F199-026E-4C27-BCFE-E293346A7F3F}" dt="2025-02-13T23:34:11.426" v="12602" actId="20577"/>
          <ac:spMkLst>
            <pc:docMk/>
            <pc:sldMk cId="2667379267" sldId="301"/>
            <ac:spMk id="715" creationId="{DB95AD15-1F55-FE64-A7AB-3BF70233AF3B}"/>
          </ac:spMkLst>
        </pc:spChg>
        <pc:graphicFrameChg chg="add mod modGraphic">
          <ac:chgData name="Paul Weiner" userId="42d28638-0ecf-4081-912e-7780a5712854" providerId="ADAL" clId="{79C9F199-026E-4C27-BCFE-E293346A7F3F}" dt="2025-02-13T23:03:14.560" v="11522" actId="20577"/>
          <ac:graphicFrameMkLst>
            <pc:docMk/>
            <pc:sldMk cId="2667379267" sldId="301"/>
            <ac:graphicFrameMk id="4" creationId="{B8AF7646-BFE3-E11E-0FC8-ACC135B615CD}"/>
          </ac:graphicFrameMkLst>
        </pc:graphicFrameChg>
        <pc:picChg chg="add mod">
          <ac:chgData name="Paul Weiner" userId="42d28638-0ecf-4081-912e-7780a5712854" providerId="ADAL" clId="{79C9F199-026E-4C27-BCFE-E293346A7F3F}" dt="2025-02-13T23:02:55.941" v="11507" actId="14100"/>
          <ac:picMkLst>
            <pc:docMk/>
            <pc:sldMk cId="2667379267" sldId="301"/>
            <ac:picMk id="5" creationId="{C862B7B7-D7E0-524F-CC7E-7FF7646F3BDF}"/>
          </ac:picMkLst>
        </pc:picChg>
        <pc:picChg chg="add mod">
          <ac:chgData name="Paul Weiner" userId="42d28638-0ecf-4081-912e-7780a5712854" providerId="ADAL" clId="{79C9F199-026E-4C27-BCFE-E293346A7F3F}" dt="2025-01-31T18:44:28.179" v="3909" actId="1076"/>
          <ac:picMkLst>
            <pc:docMk/>
            <pc:sldMk cId="2667379267" sldId="301"/>
            <ac:picMk id="13" creationId="{6E790322-E192-0705-1B4B-DF2661089DBF}"/>
          </ac:picMkLst>
        </pc:picChg>
        <pc:picChg chg="add mod">
          <ac:chgData name="Paul Weiner" userId="42d28638-0ecf-4081-912e-7780a5712854" providerId="ADAL" clId="{79C9F199-026E-4C27-BCFE-E293346A7F3F}" dt="2025-02-13T23:42:58.118" v="13006"/>
          <ac:picMkLst>
            <pc:docMk/>
            <pc:sldMk cId="2667379267" sldId="301"/>
            <ac:picMk id="823" creationId="{55856F2C-955D-A71A-6DBB-3473F76753EE}"/>
          </ac:picMkLst>
        </pc:picChg>
        <pc:cxnChg chg="add">
          <ac:chgData name="Paul Weiner" userId="42d28638-0ecf-4081-912e-7780a5712854" providerId="ADAL" clId="{79C9F199-026E-4C27-BCFE-E293346A7F3F}" dt="2025-02-13T23:00:21.960" v="11456" actId="11529"/>
          <ac:cxnSpMkLst>
            <pc:docMk/>
            <pc:sldMk cId="2667379267" sldId="301"/>
            <ac:cxnSpMk id="7" creationId="{BC7E9B06-A241-D933-38E8-883860511E9C}"/>
          </ac:cxnSpMkLst>
        </pc:cxnChg>
        <pc:cxnChg chg="add">
          <ac:chgData name="Paul Weiner" userId="42d28638-0ecf-4081-912e-7780a5712854" providerId="ADAL" clId="{79C9F199-026E-4C27-BCFE-E293346A7F3F}" dt="2025-02-13T23:00:32.703" v="11457" actId="11529"/>
          <ac:cxnSpMkLst>
            <pc:docMk/>
            <pc:sldMk cId="2667379267" sldId="301"/>
            <ac:cxnSpMk id="9" creationId="{346B1D36-0E1D-88B7-3FB0-12A7591DE4A1}"/>
          </ac:cxnSpMkLst>
        </pc:cxnChg>
      </pc:sldChg>
      <pc:sldChg chg="addSp delSp modSp new del mod ord modTransition modAnim">
        <pc:chgData name="Paul Weiner" userId="42d28638-0ecf-4081-912e-7780a5712854" providerId="ADAL" clId="{79C9F199-026E-4C27-BCFE-E293346A7F3F}" dt="2025-02-04T23:50:51.053" v="7717" actId="2696"/>
        <pc:sldMkLst>
          <pc:docMk/>
          <pc:sldMk cId="2397474261" sldId="302"/>
        </pc:sldMkLst>
      </pc:sldChg>
      <pc:sldChg chg="del">
        <pc:chgData name="Paul Weiner" userId="42d28638-0ecf-4081-912e-7780a5712854" providerId="ADAL" clId="{79C9F199-026E-4C27-BCFE-E293346A7F3F}" dt="2025-02-15T00:35:09.551" v="17360" actId="2696"/>
        <pc:sldMkLst>
          <pc:docMk/>
          <pc:sldMk cId="2990403000" sldId="303"/>
        </pc:sldMkLst>
      </pc:sldChg>
      <pc:sldChg chg="modSp mod">
        <pc:chgData name="Paul Weiner" userId="42d28638-0ecf-4081-912e-7780a5712854" providerId="ADAL" clId="{79C9F199-026E-4C27-BCFE-E293346A7F3F}" dt="2025-02-13T01:20:01.518" v="11143" actId="14100"/>
        <pc:sldMkLst>
          <pc:docMk/>
          <pc:sldMk cId="2452364170" sldId="305"/>
        </pc:sldMkLst>
        <pc:graphicFrameChg chg="mod modGraphic">
          <ac:chgData name="Paul Weiner" userId="42d28638-0ecf-4081-912e-7780a5712854" providerId="ADAL" clId="{79C9F199-026E-4C27-BCFE-E293346A7F3F}" dt="2025-02-13T01:20:01.518" v="11143" actId="14100"/>
          <ac:graphicFrameMkLst>
            <pc:docMk/>
            <pc:sldMk cId="2452364170" sldId="305"/>
            <ac:graphicFrameMk id="3" creationId="{F29C262A-2DB9-B675-5FD1-CF39ADBA7A0B}"/>
          </ac:graphicFrameMkLst>
        </pc:graphicFrameChg>
      </pc:sldChg>
      <pc:sldChg chg="addSp delSp modSp mod modTransition modAnim">
        <pc:chgData name="Paul Weiner" userId="42d28638-0ecf-4081-912e-7780a5712854" providerId="ADAL" clId="{79C9F199-026E-4C27-BCFE-E293346A7F3F}" dt="2025-02-13T01:24:44.617" v="11174"/>
        <pc:sldMkLst>
          <pc:docMk/>
          <pc:sldMk cId="1487883623" sldId="306"/>
        </pc:sldMkLst>
        <pc:picChg chg="add mod">
          <ac:chgData name="Paul Weiner" userId="42d28638-0ecf-4081-912e-7780a5712854" providerId="ADAL" clId="{79C9F199-026E-4C27-BCFE-E293346A7F3F}" dt="2025-02-13T01:24:44.617" v="11174"/>
          <ac:picMkLst>
            <pc:docMk/>
            <pc:sldMk cId="1487883623" sldId="306"/>
            <ac:picMk id="4" creationId="{945E860B-8EC4-107E-B305-33D6561C3E75}"/>
          </ac:picMkLst>
        </pc:picChg>
      </pc:sldChg>
      <pc:sldChg chg="modSp mod">
        <pc:chgData name="Paul Weiner" userId="42d28638-0ecf-4081-912e-7780a5712854" providerId="ADAL" clId="{79C9F199-026E-4C27-BCFE-E293346A7F3F}" dt="2025-02-13T01:20:10.822" v="11146" actId="14100"/>
        <pc:sldMkLst>
          <pc:docMk/>
          <pc:sldMk cId="1949628923" sldId="307"/>
        </pc:sldMkLst>
        <pc:graphicFrameChg chg="mod modGraphic">
          <ac:chgData name="Paul Weiner" userId="42d28638-0ecf-4081-912e-7780a5712854" providerId="ADAL" clId="{79C9F199-026E-4C27-BCFE-E293346A7F3F}" dt="2025-02-13T01:20:10.822" v="11146" actId="14100"/>
          <ac:graphicFrameMkLst>
            <pc:docMk/>
            <pc:sldMk cId="1949628923" sldId="307"/>
            <ac:graphicFrameMk id="3" creationId="{F301F183-D392-EAF7-D3DA-D15B9263A35C}"/>
          </ac:graphicFrameMkLst>
        </pc:graphicFrameChg>
      </pc:sldChg>
      <pc:sldChg chg="modSp del mod">
        <pc:chgData name="Paul Weiner" userId="42d28638-0ecf-4081-912e-7780a5712854" providerId="ADAL" clId="{79C9F199-026E-4C27-BCFE-E293346A7F3F}" dt="2025-02-15T00:35:12.157" v="17361" actId="2696"/>
        <pc:sldMkLst>
          <pc:docMk/>
          <pc:sldMk cId="688902999" sldId="308"/>
        </pc:sldMkLst>
      </pc:sldChg>
      <pc:sldChg chg="modSp mod">
        <pc:chgData name="Paul Weiner" userId="42d28638-0ecf-4081-912e-7780a5712854" providerId="ADAL" clId="{79C9F199-026E-4C27-BCFE-E293346A7F3F}" dt="2025-02-13T01:20:32.610" v="11152" actId="14100"/>
        <pc:sldMkLst>
          <pc:docMk/>
          <pc:sldMk cId="3155080853" sldId="309"/>
        </pc:sldMkLst>
        <pc:graphicFrameChg chg="mod modGraphic">
          <ac:chgData name="Paul Weiner" userId="42d28638-0ecf-4081-912e-7780a5712854" providerId="ADAL" clId="{79C9F199-026E-4C27-BCFE-E293346A7F3F}" dt="2025-02-13T01:20:32.610" v="11152" actId="14100"/>
          <ac:graphicFrameMkLst>
            <pc:docMk/>
            <pc:sldMk cId="3155080853" sldId="309"/>
            <ac:graphicFrameMk id="3" creationId="{4B53DDB6-188B-DCB8-0373-08125631B4E4}"/>
          </ac:graphicFrameMkLst>
        </pc:graphicFrameChg>
        <pc:picChg chg="mod">
          <ac:chgData name="Paul Weiner" userId="42d28638-0ecf-4081-912e-7780a5712854" providerId="ADAL" clId="{79C9F199-026E-4C27-BCFE-E293346A7F3F}" dt="2025-01-31T21:09:21.428" v="7291" actId="1076"/>
          <ac:picMkLst>
            <pc:docMk/>
            <pc:sldMk cId="3155080853" sldId="309"/>
            <ac:picMk id="4" creationId="{66E0D17B-D8DC-0031-6AC6-6C3EE8235EB0}"/>
          </ac:picMkLst>
        </pc:picChg>
      </pc:sldChg>
      <pc:sldChg chg="modSp mod">
        <pc:chgData name="Paul Weiner" userId="42d28638-0ecf-4081-912e-7780a5712854" providerId="ADAL" clId="{79C9F199-026E-4C27-BCFE-E293346A7F3F}" dt="2025-02-13T01:20:21.287" v="11149" actId="14100"/>
        <pc:sldMkLst>
          <pc:docMk/>
          <pc:sldMk cId="2488255092" sldId="310"/>
        </pc:sldMkLst>
        <pc:graphicFrameChg chg="mod modGraphic">
          <ac:chgData name="Paul Weiner" userId="42d28638-0ecf-4081-912e-7780a5712854" providerId="ADAL" clId="{79C9F199-026E-4C27-BCFE-E293346A7F3F}" dt="2025-02-13T01:20:21.287" v="11149" actId="14100"/>
          <ac:graphicFrameMkLst>
            <pc:docMk/>
            <pc:sldMk cId="2488255092" sldId="310"/>
            <ac:graphicFrameMk id="3" creationId="{5CDDA773-A282-D99E-7456-D28DD0AC2B0B}"/>
          </ac:graphicFrameMkLst>
        </pc:graphicFrameChg>
      </pc:sldChg>
      <pc:sldChg chg="addSp modSp new del">
        <pc:chgData name="Paul Weiner" userId="42d28638-0ecf-4081-912e-7780a5712854" providerId="ADAL" clId="{79C9F199-026E-4C27-BCFE-E293346A7F3F}" dt="2025-01-31T21:06:22.791" v="7256" actId="47"/>
        <pc:sldMkLst>
          <pc:docMk/>
          <pc:sldMk cId="1256265895" sldId="311"/>
        </pc:sldMkLst>
      </pc:sldChg>
      <pc:sldChg chg="addSp delSp modSp add mod ord">
        <pc:chgData name="Paul Weiner" userId="42d28638-0ecf-4081-912e-7780a5712854" providerId="ADAL" clId="{79C9F199-026E-4C27-BCFE-E293346A7F3F}" dt="2025-01-31T21:07:23.388" v="7290" actId="14100"/>
        <pc:sldMkLst>
          <pc:docMk/>
          <pc:sldMk cId="1780656027" sldId="311"/>
        </pc:sldMkLst>
      </pc:sldChg>
      <pc:sldChg chg="modSp mod">
        <pc:chgData name="Paul Weiner" userId="42d28638-0ecf-4081-912e-7780a5712854" providerId="ADAL" clId="{79C9F199-026E-4C27-BCFE-E293346A7F3F}" dt="2025-02-13T01:21:44.572" v="11166" actId="14100"/>
        <pc:sldMkLst>
          <pc:docMk/>
          <pc:sldMk cId="3795317975" sldId="315"/>
        </pc:sldMkLst>
        <pc:spChg chg="mod">
          <ac:chgData name="Paul Weiner" userId="42d28638-0ecf-4081-912e-7780a5712854" providerId="ADAL" clId="{79C9F199-026E-4C27-BCFE-E293346A7F3F}" dt="2025-02-12T16:18:38.141" v="10127" actId="20577"/>
          <ac:spMkLst>
            <pc:docMk/>
            <pc:sldMk cId="3795317975" sldId="315"/>
            <ac:spMk id="747" creationId="{0D974488-A786-394A-DAF0-C7C311368131}"/>
          </ac:spMkLst>
        </pc:spChg>
        <pc:graphicFrameChg chg="mod modGraphic">
          <ac:chgData name="Paul Weiner" userId="42d28638-0ecf-4081-912e-7780a5712854" providerId="ADAL" clId="{79C9F199-026E-4C27-BCFE-E293346A7F3F}" dt="2025-02-13T01:21:44.572" v="11166" actId="14100"/>
          <ac:graphicFrameMkLst>
            <pc:docMk/>
            <pc:sldMk cId="3795317975" sldId="315"/>
            <ac:graphicFrameMk id="2" creationId="{10A74474-8425-F915-0724-C8FF596F389A}"/>
          </ac:graphicFrameMkLst>
        </pc:graphicFrameChg>
      </pc:sldChg>
      <pc:sldChg chg="del">
        <pc:chgData name="Paul Weiner" userId="42d28638-0ecf-4081-912e-7780a5712854" providerId="ADAL" clId="{79C9F199-026E-4C27-BCFE-E293346A7F3F}" dt="2025-02-13T18:54:14.226" v="11182" actId="2696"/>
        <pc:sldMkLst>
          <pc:docMk/>
          <pc:sldMk cId="1372244544" sldId="317"/>
        </pc:sldMkLst>
      </pc:sldChg>
      <pc:sldChg chg="modSp mod">
        <pc:chgData name="Paul Weiner" userId="42d28638-0ecf-4081-912e-7780a5712854" providerId="ADAL" clId="{79C9F199-026E-4C27-BCFE-E293346A7F3F}" dt="2025-02-13T01:23:44.755" v="11168" actId="14100"/>
        <pc:sldMkLst>
          <pc:docMk/>
          <pc:sldMk cId="4094646634" sldId="319"/>
        </pc:sldMkLst>
        <pc:graphicFrameChg chg="mod modGraphic">
          <ac:chgData name="Paul Weiner" userId="42d28638-0ecf-4081-912e-7780a5712854" providerId="ADAL" clId="{79C9F199-026E-4C27-BCFE-E293346A7F3F}" dt="2025-02-13T01:23:44.755" v="11168" actId="14100"/>
          <ac:graphicFrameMkLst>
            <pc:docMk/>
            <pc:sldMk cId="4094646634" sldId="319"/>
            <ac:graphicFrameMk id="14" creationId="{DBBDE40A-96B5-9026-536A-9BEBE57A9900}"/>
          </ac:graphicFrameMkLst>
        </pc:graphicFrameChg>
      </pc:sldChg>
      <pc:sldChg chg="modSp mod">
        <pc:chgData name="Paul Weiner" userId="42d28638-0ecf-4081-912e-7780a5712854" providerId="ADAL" clId="{79C9F199-026E-4C27-BCFE-E293346A7F3F}" dt="2025-02-13T01:23:54.227" v="11171" actId="14100"/>
        <pc:sldMkLst>
          <pc:docMk/>
          <pc:sldMk cId="2651876805" sldId="320"/>
        </pc:sldMkLst>
        <pc:graphicFrameChg chg="mod modGraphic">
          <ac:chgData name="Paul Weiner" userId="42d28638-0ecf-4081-912e-7780a5712854" providerId="ADAL" clId="{79C9F199-026E-4C27-BCFE-E293346A7F3F}" dt="2025-02-13T01:23:54.227" v="11171" actId="14100"/>
          <ac:graphicFrameMkLst>
            <pc:docMk/>
            <pc:sldMk cId="2651876805" sldId="320"/>
            <ac:graphicFrameMk id="2" creationId="{B3F8AF20-9EBA-3A34-6AAE-5574D7AE10DF}"/>
          </ac:graphicFrameMkLst>
        </pc:graphicFrameChg>
      </pc:sldChg>
      <pc:sldChg chg="new del">
        <pc:chgData name="Paul Weiner" userId="42d28638-0ecf-4081-912e-7780a5712854" providerId="ADAL" clId="{79C9F199-026E-4C27-BCFE-E293346A7F3F}" dt="2025-02-10T20:00:59.035" v="7845" actId="2696"/>
        <pc:sldMkLst>
          <pc:docMk/>
          <pc:sldMk cId="797419371" sldId="322"/>
        </pc:sldMkLst>
      </pc:sldChg>
      <pc:sldChg chg="new del">
        <pc:chgData name="Paul Weiner" userId="42d28638-0ecf-4081-912e-7780a5712854" providerId="ADAL" clId="{79C9F199-026E-4C27-BCFE-E293346A7F3F}" dt="2025-02-10T20:00:54.141" v="7843" actId="2696"/>
        <pc:sldMkLst>
          <pc:docMk/>
          <pc:sldMk cId="1817743430" sldId="322"/>
        </pc:sldMkLst>
      </pc:sldChg>
      <pc:sldChg chg="addSp delSp modSp add mod modTransition modAnim">
        <pc:chgData name="Paul Weiner" userId="42d28638-0ecf-4081-912e-7780a5712854" providerId="ADAL" clId="{79C9F199-026E-4C27-BCFE-E293346A7F3F}" dt="2025-02-13T01:13:45.682" v="11090"/>
        <pc:sldMkLst>
          <pc:docMk/>
          <pc:sldMk cId="2379086514" sldId="322"/>
        </pc:sldMkLst>
        <pc:spChg chg="mod">
          <ac:chgData name="Paul Weiner" userId="42d28638-0ecf-4081-912e-7780a5712854" providerId="ADAL" clId="{79C9F199-026E-4C27-BCFE-E293346A7F3F}" dt="2025-02-10T20:11:26.166" v="8282" actId="20577"/>
          <ac:spMkLst>
            <pc:docMk/>
            <pc:sldMk cId="2379086514" sldId="322"/>
            <ac:spMk id="2" creationId="{0F2A4E6E-F879-4858-3226-3B34D9699CA5}"/>
          </ac:spMkLst>
        </pc:spChg>
        <pc:spChg chg="add mod">
          <ac:chgData name="Paul Weiner" userId="42d28638-0ecf-4081-912e-7780a5712854" providerId="ADAL" clId="{79C9F199-026E-4C27-BCFE-E293346A7F3F}" dt="2025-02-10T20:02:49.873" v="7878" actId="20577"/>
          <ac:spMkLst>
            <pc:docMk/>
            <pc:sldMk cId="2379086514" sldId="322"/>
            <ac:spMk id="6" creationId="{CC5C7532-7372-538A-A960-AC65624F7C05}"/>
          </ac:spMkLst>
        </pc:spChg>
        <pc:spChg chg="mod">
          <ac:chgData name="Paul Weiner" userId="42d28638-0ecf-4081-912e-7780a5712854" providerId="ADAL" clId="{79C9F199-026E-4C27-BCFE-E293346A7F3F}" dt="2025-02-10T20:01:10.273" v="7868" actId="20577"/>
          <ac:spMkLst>
            <pc:docMk/>
            <pc:sldMk cId="2379086514" sldId="322"/>
            <ac:spMk id="757" creationId="{417CD0A6-662D-B8E3-B518-DFF934A8E3C9}"/>
          </ac:spMkLst>
        </pc:spChg>
        <pc:graphicFrameChg chg="add mod modGraphic">
          <ac:chgData name="Paul Weiner" userId="42d28638-0ecf-4081-912e-7780a5712854" providerId="ADAL" clId="{79C9F199-026E-4C27-BCFE-E293346A7F3F}" dt="2025-02-10T20:13:23.945" v="8291" actId="207"/>
          <ac:graphicFrameMkLst>
            <pc:docMk/>
            <pc:sldMk cId="2379086514" sldId="322"/>
            <ac:graphicFrameMk id="3" creationId="{A86FF61A-701B-67F3-6FE6-256B04491CCE}"/>
          </ac:graphicFrameMkLst>
        </pc:graphicFrameChg>
        <pc:picChg chg="add mod">
          <ac:chgData name="Paul Weiner" userId="42d28638-0ecf-4081-912e-7780a5712854" providerId="ADAL" clId="{79C9F199-026E-4C27-BCFE-E293346A7F3F}" dt="2025-02-10T20:11:54.263" v="8286" actId="14100"/>
          <ac:picMkLst>
            <pc:docMk/>
            <pc:sldMk cId="2379086514" sldId="322"/>
            <ac:picMk id="7" creationId="{5C75C28D-9D91-61A4-B54A-AC2CBC03C487}"/>
          </ac:picMkLst>
        </pc:picChg>
        <pc:picChg chg="add mod">
          <ac:chgData name="Paul Weiner" userId="42d28638-0ecf-4081-912e-7780a5712854" providerId="ADAL" clId="{79C9F199-026E-4C27-BCFE-E293346A7F3F}" dt="2025-02-13T01:13:45.682" v="11090"/>
          <ac:picMkLst>
            <pc:docMk/>
            <pc:sldMk cId="2379086514" sldId="322"/>
            <ac:picMk id="21" creationId="{B8283562-B8C0-145C-76C8-C597FC88E19C}"/>
          </ac:picMkLst>
        </pc:picChg>
      </pc:sldChg>
      <pc:sldChg chg="addSp delSp modSp new del mod modTransition setBg modAnim modShow">
        <pc:chgData name="Paul Weiner" userId="42d28638-0ecf-4081-912e-7780a5712854" providerId="ADAL" clId="{79C9F199-026E-4C27-BCFE-E293346A7F3F}" dt="2025-02-13T23:26:05.392" v="11854" actId="2696"/>
        <pc:sldMkLst>
          <pc:docMk/>
          <pc:sldMk cId="3239407853" sldId="323"/>
        </pc:sldMkLst>
      </pc:sldChg>
      <pc:sldChg chg="modSp mod">
        <pc:chgData name="Paul Weiner" userId="42d28638-0ecf-4081-912e-7780a5712854" providerId="ADAL" clId="{79C9F199-026E-4C27-BCFE-E293346A7F3F}" dt="2025-02-13T01:19:46.532" v="11140" actId="14734"/>
        <pc:sldMkLst>
          <pc:docMk/>
          <pc:sldMk cId="835177022" sldId="324"/>
        </pc:sldMkLst>
        <pc:graphicFrameChg chg="mod modGraphic">
          <ac:chgData name="Paul Weiner" userId="42d28638-0ecf-4081-912e-7780a5712854" providerId="ADAL" clId="{79C9F199-026E-4C27-BCFE-E293346A7F3F}" dt="2025-02-13T01:19:46.532" v="11140" actId="14734"/>
          <ac:graphicFrameMkLst>
            <pc:docMk/>
            <pc:sldMk cId="835177022" sldId="324"/>
            <ac:graphicFrameMk id="564" creationId="{DE6F5E7C-3CEB-15AC-0969-E6BE5434FB6D}"/>
          </ac:graphicFrameMkLst>
        </pc:graphicFrameChg>
      </pc:sldChg>
      <pc:sldChg chg="modSp mod">
        <pc:chgData name="Paul Weiner" userId="42d28638-0ecf-4081-912e-7780a5712854" providerId="ADAL" clId="{79C9F199-026E-4C27-BCFE-E293346A7F3F}" dt="2025-02-13T01:21:10.874" v="11159" actId="14100"/>
        <pc:sldMkLst>
          <pc:docMk/>
          <pc:sldMk cId="1800539252" sldId="325"/>
        </pc:sldMkLst>
        <pc:picChg chg="ord">
          <ac:chgData name="Paul Weiner" userId="42d28638-0ecf-4081-912e-7780a5712854" providerId="ADAL" clId="{79C9F199-026E-4C27-BCFE-E293346A7F3F}" dt="2025-02-12T18:12:56.395" v="11013" actId="166"/>
          <ac:picMkLst>
            <pc:docMk/>
            <pc:sldMk cId="1800539252" sldId="325"/>
            <ac:picMk id="5" creationId="{77807435-A11B-3C73-6232-F722FDADEEF5}"/>
          </ac:picMkLst>
        </pc:picChg>
        <pc:picChg chg="mod">
          <ac:chgData name="Paul Weiner" userId="42d28638-0ecf-4081-912e-7780a5712854" providerId="ADAL" clId="{79C9F199-026E-4C27-BCFE-E293346A7F3F}" dt="2025-02-13T01:21:10.874" v="11159" actId="14100"/>
          <ac:picMkLst>
            <pc:docMk/>
            <pc:sldMk cId="1800539252" sldId="325"/>
            <ac:picMk id="10" creationId="{A0B4D309-3E80-B28A-C78C-62A2A5D230F0}"/>
          </ac:picMkLst>
        </pc:picChg>
      </pc:sldChg>
      <pc:sldChg chg="addSp delSp modSp new del mod modClrScheme chgLayout">
        <pc:chgData name="Paul Weiner" userId="42d28638-0ecf-4081-912e-7780a5712854" providerId="ADAL" clId="{79C9F199-026E-4C27-BCFE-E293346A7F3F}" dt="2025-02-12T17:11:01.628" v="10134" actId="47"/>
        <pc:sldMkLst>
          <pc:docMk/>
          <pc:sldMk cId="338586980" sldId="326"/>
        </pc:sldMkLst>
      </pc:sldChg>
      <pc:sldChg chg="addSp delSp modSp add mod ord modTransition delAnim modAnim modNotesTx">
        <pc:chgData name="Paul Weiner" userId="42d28638-0ecf-4081-912e-7780a5712854" providerId="ADAL" clId="{79C9F199-026E-4C27-BCFE-E293346A7F3F}" dt="2025-02-14T23:29:21.547" v="16634"/>
        <pc:sldMkLst>
          <pc:docMk/>
          <pc:sldMk cId="729553501" sldId="326"/>
        </pc:sldMkLst>
        <pc:spChg chg="add mod">
          <ac:chgData name="Paul Weiner" userId="42d28638-0ecf-4081-912e-7780a5712854" providerId="ADAL" clId="{79C9F199-026E-4C27-BCFE-E293346A7F3F}" dt="2025-02-14T22:40:59.171" v="14051" actId="20577"/>
          <ac:spMkLst>
            <pc:docMk/>
            <pc:sldMk cId="729553501" sldId="326"/>
            <ac:spMk id="3" creationId="{3F37DA79-88D7-6D1F-4253-1EFEC81BAE3C}"/>
          </ac:spMkLst>
        </pc:spChg>
        <pc:spChg chg="add mod">
          <ac:chgData name="Paul Weiner" userId="42d28638-0ecf-4081-912e-7780a5712854" providerId="ADAL" clId="{79C9F199-026E-4C27-BCFE-E293346A7F3F}" dt="2025-02-14T23:26:36.309" v="16609" actId="20577"/>
          <ac:spMkLst>
            <pc:docMk/>
            <pc:sldMk cId="729553501" sldId="326"/>
            <ac:spMk id="8" creationId="{5C9A6BF0-35A4-0423-05A4-5337BDF5D898}"/>
          </ac:spMkLst>
        </pc:spChg>
        <pc:spChg chg="add mod">
          <ac:chgData name="Paul Weiner" userId="42d28638-0ecf-4081-912e-7780a5712854" providerId="ADAL" clId="{79C9F199-026E-4C27-BCFE-E293346A7F3F}" dt="2025-02-14T23:23:35.219" v="16491" actId="20577"/>
          <ac:spMkLst>
            <pc:docMk/>
            <pc:sldMk cId="729553501" sldId="326"/>
            <ac:spMk id="11" creationId="{82867B0A-EE18-F59B-5DD7-CFB2AFE4F952}"/>
          </ac:spMkLst>
        </pc:spChg>
        <pc:spChg chg="add mod">
          <ac:chgData name="Paul Weiner" userId="42d28638-0ecf-4081-912e-7780a5712854" providerId="ADAL" clId="{79C9F199-026E-4C27-BCFE-E293346A7F3F}" dt="2025-02-12T18:14:06.962" v="11033" actId="1076"/>
          <ac:spMkLst>
            <pc:docMk/>
            <pc:sldMk cId="729553501" sldId="326"/>
            <ac:spMk id="14" creationId="{D7EF416C-FEFA-22A6-FDCD-DBC96A43C68B}"/>
          </ac:spMkLst>
        </pc:spChg>
        <pc:spChg chg="mod">
          <ac:chgData name="Paul Weiner" userId="42d28638-0ecf-4081-912e-7780a5712854" providerId="ADAL" clId="{79C9F199-026E-4C27-BCFE-E293346A7F3F}" dt="2025-02-12T17:11:59.163" v="10158" actId="1076"/>
          <ac:spMkLst>
            <pc:docMk/>
            <pc:sldMk cId="729553501" sldId="326"/>
            <ac:spMk id="498" creationId="{00000000-0000-0000-0000-000000000000}"/>
          </ac:spMkLst>
        </pc:spChg>
        <pc:picChg chg="add mod">
          <ac:chgData name="Paul Weiner" userId="42d28638-0ecf-4081-912e-7780a5712854" providerId="ADAL" clId="{79C9F199-026E-4C27-BCFE-E293346A7F3F}" dt="2025-02-14T23:24:56.037" v="16500" actId="1076"/>
          <ac:picMkLst>
            <pc:docMk/>
            <pc:sldMk cId="729553501" sldId="326"/>
            <ac:picMk id="7" creationId="{C76A6264-FFF9-EFD4-3FEC-43434539E28D}"/>
          </ac:picMkLst>
        </pc:picChg>
        <pc:picChg chg="add mod">
          <ac:chgData name="Paul Weiner" userId="42d28638-0ecf-4081-912e-7780a5712854" providerId="ADAL" clId="{79C9F199-026E-4C27-BCFE-E293346A7F3F}" dt="2025-02-14T23:18:37.640" v="16252" actId="1076"/>
          <ac:picMkLst>
            <pc:docMk/>
            <pc:sldMk cId="729553501" sldId="326"/>
            <ac:picMk id="9" creationId="{12BCF4BC-EF1A-F009-2875-DC60EC2E57D2}"/>
          </ac:picMkLst>
        </pc:picChg>
        <pc:picChg chg="add mod">
          <ac:chgData name="Paul Weiner" userId="42d28638-0ecf-4081-912e-7780a5712854" providerId="ADAL" clId="{79C9F199-026E-4C27-BCFE-E293346A7F3F}" dt="2025-02-14T23:26:41.891" v="16611" actId="1076"/>
          <ac:picMkLst>
            <pc:docMk/>
            <pc:sldMk cId="729553501" sldId="326"/>
            <ac:picMk id="486" creationId="{8596D2BA-DB69-E011-CC91-21E764EE55E9}"/>
          </ac:picMkLst>
        </pc:picChg>
        <pc:picChg chg="add mod">
          <ac:chgData name="Paul Weiner" userId="42d28638-0ecf-4081-912e-7780a5712854" providerId="ADAL" clId="{79C9F199-026E-4C27-BCFE-E293346A7F3F}" dt="2025-02-14T23:29:21.547" v="16634"/>
          <ac:picMkLst>
            <pc:docMk/>
            <pc:sldMk cId="729553501" sldId="326"/>
            <ac:picMk id="505" creationId="{94928364-2AAD-FC15-D222-0A3CC2BFBFD9}"/>
          </ac:picMkLst>
        </pc:picChg>
      </pc:sldChg>
      <pc:sldChg chg="mod modShow">
        <pc:chgData name="Paul Weiner" userId="42d28638-0ecf-4081-912e-7780a5712854" providerId="ADAL" clId="{79C9F199-026E-4C27-BCFE-E293346A7F3F}" dt="2025-02-15T00:12:34.882" v="17030" actId="729"/>
        <pc:sldMkLst>
          <pc:docMk/>
          <pc:sldMk cId="464721082" sldId="327"/>
        </pc:sldMkLst>
      </pc:sldChg>
      <pc:sldChg chg="addSp delSp modSp mod modTransition delAnim modAnim modNotesTx">
        <pc:chgData name="Paul Weiner" userId="42d28638-0ecf-4081-912e-7780a5712854" providerId="ADAL" clId="{79C9F199-026E-4C27-BCFE-E293346A7F3F}" dt="2025-02-15T00:34:24.175" v="17359"/>
        <pc:sldMkLst>
          <pc:docMk/>
          <pc:sldMk cId="512950344" sldId="328"/>
        </pc:sldMkLst>
        <pc:spChg chg="add mod">
          <ac:chgData name="Paul Weiner" userId="42d28638-0ecf-4081-912e-7780a5712854" providerId="ADAL" clId="{79C9F199-026E-4C27-BCFE-E293346A7F3F}" dt="2025-02-13T23:14:27.289" v="11772" actId="1076"/>
          <ac:spMkLst>
            <pc:docMk/>
            <pc:sldMk cId="512950344" sldId="328"/>
            <ac:spMk id="13" creationId="{16ADB0DC-1B37-5FD6-2D41-111B17FF0181}"/>
          </ac:spMkLst>
        </pc:spChg>
        <pc:picChg chg="add mod">
          <ac:chgData name="Paul Weiner" userId="42d28638-0ecf-4081-912e-7780a5712854" providerId="ADAL" clId="{79C9F199-026E-4C27-BCFE-E293346A7F3F}" dt="2025-02-13T23:14:04.438" v="11768"/>
          <ac:picMkLst>
            <pc:docMk/>
            <pc:sldMk cId="512950344" sldId="328"/>
            <ac:picMk id="12" creationId="{358DA030-1321-FED1-59B6-8A7908B7FD9A}"/>
          </ac:picMkLst>
        </pc:picChg>
        <pc:picChg chg="add mod">
          <ac:chgData name="Paul Weiner" userId="42d28638-0ecf-4081-912e-7780a5712854" providerId="ADAL" clId="{79C9F199-026E-4C27-BCFE-E293346A7F3F}" dt="2025-02-15T00:34:24.175" v="17359"/>
          <ac:picMkLst>
            <pc:docMk/>
            <pc:sldMk cId="512950344" sldId="328"/>
            <ac:picMk id="18" creationId="{495BF6E2-C52E-6734-65A8-E8F1D2BD4BE2}"/>
          </ac:picMkLst>
        </pc:picChg>
      </pc:sldChg>
      <pc:sldMasterChg chg="delSldLayout">
        <pc:chgData name="Paul Weiner" userId="42d28638-0ecf-4081-912e-7780a5712854" providerId="ADAL" clId="{79C9F199-026E-4C27-BCFE-E293346A7F3F}" dt="2025-02-12T17:11:01.628" v="10134" actId="47"/>
        <pc:sldMasterMkLst>
          <pc:docMk/>
          <pc:sldMasterMk cId="0" sldId="2147483685"/>
        </pc:sldMasterMkLst>
        <pc:sldLayoutChg chg="del">
          <pc:chgData name="Paul Weiner" userId="42d28638-0ecf-4081-912e-7780a5712854" providerId="ADAL" clId="{79C9F199-026E-4C27-BCFE-E293346A7F3F}" dt="2025-02-12T17:11:01.628" v="10134" actId="47"/>
          <pc:sldLayoutMkLst>
            <pc:docMk/>
            <pc:sldMasterMk cId="0" sldId="2147483685"/>
            <pc:sldLayoutMk cId="0" sldId="2147483667"/>
          </pc:sldLayoutMkLst>
        </pc:sldLayoutChg>
      </pc:sldMasterChg>
    </pc:docChg>
  </pc:docChgLst>
  <pc:docChgLst>
    <pc:chgData name="Leiner Suarez Colome" userId="S::le024162@ucf.edu::efed31ec-cf4f-4d4c-88c2-42f0d1702547" providerId="AD" clId="Web-{90B9E97E-21DC-A930-9355-48B121C2C552}"/>
    <pc:docChg chg="delSld">
      <pc:chgData name="Leiner Suarez Colome" userId="S::le024162@ucf.edu::efed31ec-cf4f-4d4c-88c2-42f0d1702547" providerId="AD" clId="Web-{90B9E97E-21DC-A930-9355-48B121C2C552}" dt="2025-02-02T23:39:56.855" v="0"/>
      <pc:docMkLst>
        <pc:docMk/>
      </pc:docMkLst>
      <pc:sldChg chg="del">
        <pc:chgData name="Leiner Suarez Colome" userId="S::le024162@ucf.edu::efed31ec-cf4f-4d4c-88c2-42f0d1702547" providerId="AD" clId="Web-{90B9E97E-21DC-A930-9355-48B121C2C552}" dt="2025-02-02T23:39:56.855" v="0"/>
        <pc:sldMkLst>
          <pc:docMk/>
          <pc:sldMk cId="1780656027" sldId="311"/>
        </pc:sldMkLst>
      </pc:sldChg>
    </pc:docChg>
  </pc:docChgLst>
  <pc:docChgLst>
    <pc:chgData name="Raul Graterol Medina" userId="S::ra379063@ucf.edu::9863f578-8c4e-4f8e-b337-eb35a318ae78" providerId="AD" clId="Web-{A1F76402-5523-5274-EC50-8639AEE4826A}"/>
    <pc:docChg chg="modSld">
      <pc:chgData name="Raul Graterol Medina" userId="S::ra379063@ucf.edu::9863f578-8c4e-4f8e-b337-eb35a318ae78" providerId="AD" clId="Web-{A1F76402-5523-5274-EC50-8639AEE4826A}" dt="2025-02-10T22:19:08.376" v="763"/>
      <pc:docMkLst>
        <pc:docMk/>
      </pc:docMkLst>
      <pc:sldChg chg="modSp">
        <pc:chgData name="Raul Graterol Medina" userId="S::ra379063@ucf.edu::9863f578-8c4e-4f8e-b337-eb35a318ae78" providerId="AD" clId="Web-{A1F76402-5523-5274-EC50-8639AEE4826A}" dt="2025-02-10T22:14:22.689" v="687"/>
        <pc:sldMkLst>
          <pc:docMk/>
          <pc:sldMk cId="0" sldId="268"/>
        </pc:sldMkLst>
      </pc:sldChg>
      <pc:sldChg chg="modSp">
        <pc:chgData name="Raul Graterol Medina" userId="S::ra379063@ucf.edu::9863f578-8c4e-4f8e-b337-eb35a318ae78" providerId="AD" clId="Web-{A1F76402-5523-5274-EC50-8639AEE4826A}" dt="2025-02-10T22:19:08.376" v="763"/>
        <pc:sldMkLst>
          <pc:docMk/>
          <pc:sldMk cId="0" sldId="279"/>
        </pc:sldMkLst>
        <pc:graphicFrameChg chg="mod modGraphic">
          <ac:chgData name="Raul Graterol Medina" userId="S::ra379063@ucf.edu::9863f578-8c4e-4f8e-b337-eb35a318ae78" providerId="AD" clId="Web-{A1F76402-5523-5274-EC50-8639AEE4826A}" dt="2025-02-10T22:19:08.376" v="763"/>
          <ac:graphicFrameMkLst>
            <pc:docMk/>
            <pc:sldMk cId="0" sldId="279"/>
            <ac:graphicFrameMk id="573" creationId="{00000000-0000-0000-0000-000000000000}"/>
          </ac:graphicFrameMkLst>
        </pc:graphicFrameChg>
      </pc:sldChg>
      <pc:sldChg chg="modSp">
        <pc:chgData name="Raul Graterol Medina" userId="S::ra379063@ucf.edu::9863f578-8c4e-4f8e-b337-eb35a318ae78" providerId="AD" clId="Web-{A1F76402-5523-5274-EC50-8639AEE4826A}" dt="2025-02-10T22:12:15.315" v="683" actId="14100"/>
        <pc:sldMkLst>
          <pc:docMk/>
          <pc:sldMk cId="0" sldId="291"/>
        </pc:sldMkLst>
        <pc:picChg chg="mod">
          <ac:chgData name="Raul Graterol Medina" userId="S::ra379063@ucf.edu::9863f578-8c4e-4f8e-b337-eb35a318ae78" providerId="AD" clId="Web-{A1F76402-5523-5274-EC50-8639AEE4826A}" dt="2025-02-10T22:12:12.221" v="682" actId="14100"/>
          <ac:picMkLst>
            <pc:docMk/>
            <pc:sldMk cId="0" sldId="291"/>
            <ac:picMk id="3" creationId="{A98A75C9-1824-5BEE-1156-1F72E4427121}"/>
          </ac:picMkLst>
        </pc:picChg>
        <pc:picChg chg="mod">
          <ac:chgData name="Raul Graterol Medina" userId="S::ra379063@ucf.edu::9863f578-8c4e-4f8e-b337-eb35a318ae78" providerId="AD" clId="Web-{A1F76402-5523-5274-EC50-8639AEE4826A}" dt="2025-02-10T22:12:09.971" v="681" actId="14100"/>
          <ac:picMkLst>
            <pc:docMk/>
            <pc:sldMk cId="0" sldId="291"/>
            <ac:picMk id="4" creationId="{D423EB59-70F9-3BB4-5C50-3693B8042806}"/>
          </ac:picMkLst>
        </pc:picChg>
        <pc:picChg chg="mod">
          <ac:chgData name="Raul Graterol Medina" userId="S::ra379063@ucf.edu::9863f578-8c4e-4f8e-b337-eb35a318ae78" providerId="AD" clId="Web-{A1F76402-5523-5274-EC50-8639AEE4826A}" dt="2025-02-10T22:11:53.846" v="679" actId="14100"/>
          <ac:picMkLst>
            <pc:docMk/>
            <pc:sldMk cId="0" sldId="291"/>
            <ac:picMk id="5" creationId="{A317CCE4-6ABC-CDC7-E651-D501C7101DB2}"/>
          </ac:picMkLst>
        </pc:picChg>
        <pc:picChg chg="mod">
          <ac:chgData name="Raul Graterol Medina" userId="S::ra379063@ucf.edu::9863f578-8c4e-4f8e-b337-eb35a318ae78" providerId="AD" clId="Web-{A1F76402-5523-5274-EC50-8639AEE4826A}" dt="2025-02-10T22:12:15.315" v="683" actId="14100"/>
          <ac:picMkLst>
            <pc:docMk/>
            <pc:sldMk cId="0" sldId="291"/>
            <ac:picMk id="7" creationId="{37091827-BE3D-3776-4972-A3667816BA14}"/>
          </ac:picMkLst>
        </pc:picChg>
        <pc:picChg chg="mod">
          <ac:chgData name="Raul Graterol Medina" userId="S::ra379063@ucf.edu::9863f578-8c4e-4f8e-b337-eb35a318ae78" providerId="AD" clId="Web-{A1F76402-5523-5274-EC50-8639AEE4826A}" dt="2025-02-10T22:12:04.049" v="680" actId="14100"/>
          <ac:picMkLst>
            <pc:docMk/>
            <pc:sldMk cId="0" sldId="291"/>
            <ac:picMk id="9" creationId="{833A8177-8820-1971-CF37-987FE3F2BE4A}"/>
          </ac:picMkLst>
        </pc:picChg>
      </pc:sldChg>
      <pc:sldChg chg="delSp">
        <pc:chgData name="Raul Graterol Medina" userId="S::ra379063@ucf.edu::9863f578-8c4e-4f8e-b337-eb35a318ae78" providerId="AD" clId="Web-{A1F76402-5523-5274-EC50-8639AEE4826A}" dt="2025-02-10T22:13:23.580" v="685"/>
        <pc:sldMkLst>
          <pc:docMk/>
          <pc:sldMk cId="0" sldId="292"/>
        </pc:sldMkLst>
      </pc:sldChg>
      <pc:sldChg chg="modSp">
        <pc:chgData name="Raul Graterol Medina" userId="S::ra379063@ucf.edu::9863f578-8c4e-4f8e-b337-eb35a318ae78" providerId="AD" clId="Web-{A1F76402-5523-5274-EC50-8639AEE4826A}" dt="2025-02-10T22:17:47.392" v="691" actId="20577"/>
        <pc:sldMkLst>
          <pc:docMk/>
          <pc:sldMk cId="0" sldId="294"/>
        </pc:sldMkLst>
        <pc:spChg chg="mod">
          <ac:chgData name="Raul Graterol Medina" userId="S::ra379063@ucf.edu::9863f578-8c4e-4f8e-b337-eb35a318ae78" providerId="AD" clId="Web-{A1F76402-5523-5274-EC50-8639AEE4826A}" dt="2025-02-10T22:17:47.392" v="691" actId="20577"/>
          <ac:spMkLst>
            <pc:docMk/>
            <pc:sldMk cId="0" sldId="294"/>
            <ac:spMk id="723" creationId="{00000000-0000-0000-0000-000000000000}"/>
          </ac:spMkLst>
        </pc:spChg>
      </pc:sldChg>
      <pc:sldChg chg="modSp">
        <pc:chgData name="Raul Graterol Medina" userId="S::ra379063@ucf.edu::9863f578-8c4e-4f8e-b337-eb35a318ae78" providerId="AD" clId="Web-{A1F76402-5523-5274-EC50-8639AEE4826A}" dt="2025-02-10T22:10:09.581" v="671"/>
        <pc:sldMkLst>
          <pc:docMk/>
          <pc:sldMk cId="0" sldId="295"/>
        </pc:sldMkLst>
        <pc:picChg chg="mod">
          <ac:chgData name="Raul Graterol Medina" userId="S::ra379063@ucf.edu::9863f578-8c4e-4f8e-b337-eb35a318ae78" providerId="AD" clId="Web-{A1F76402-5523-5274-EC50-8639AEE4826A}" dt="2025-02-10T22:10:09.581" v="671"/>
          <ac:picMkLst>
            <pc:docMk/>
            <pc:sldMk cId="0" sldId="295"/>
            <ac:picMk id="731" creationId="{00000000-0000-0000-0000-000000000000}"/>
          </ac:picMkLst>
        </pc:picChg>
      </pc:sldChg>
      <pc:sldChg chg="delSp">
        <pc:chgData name="Raul Graterol Medina" userId="S::ra379063@ucf.edu::9863f578-8c4e-4f8e-b337-eb35a318ae78" providerId="AD" clId="Web-{A1F76402-5523-5274-EC50-8639AEE4826A}" dt="2025-02-10T22:10:53.409" v="673"/>
        <pc:sldMkLst>
          <pc:docMk/>
          <pc:sldMk cId="2667379267" sldId="301"/>
        </pc:sldMkLst>
      </pc:sldChg>
      <pc:sldChg chg="delSp modSp">
        <pc:chgData name="Raul Graterol Medina" userId="S::ra379063@ucf.edu::9863f578-8c4e-4f8e-b337-eb35a318ae78" providerId="AD" clId="Web-{A1F76402-5523-5274-EC50-8639AEE4826A}" dt="2025-02-10T21:58:21.208" v="150"/>
        <pc:sldMkLst>
          <pc:docMk/>
          <pc:sldMk cId="3795317975" sldId="315"/>
        </pc:sldMkLst>
        <pc:graphicFrameChg chg="mod modGraphic">
          <ac:chgData name="Raul Graterol Medina" userId="S::ra379063@ucf.edu::9863f578-8c4e-4f8e-b337-eb35a318ae78" providerId="AD" clId="Web-{A1F76402-5523-5274-EC50-8639AEE4826A}" dt="2025-02-10T21:58:21.208" v="150"/>
          <ac:graphicFrameMkLst>
            <pc:docMk/>
            <pc:sldMk cId="3795317975" sldId="315"/>
            <ac:graphicFrameMk id="2" creationId="{10A74474-8425-F915-0724-C8FF596F389A}"/>
          </ac:graphicFrameMkLst>
        </pc:graphicFrameChg>
      </pc:sldChg>
      <pc:sldChg chg="modSp">
        <pc:chgData name="Raul Graterol Medina" userId="S::ra379063@ucf.edu::9863f578-8c4e-4f8e-b337-eb35a318ae78" providerId="AD" clId="Web-{A1F76402-5523-5274-EC50-8639AEE4826A}" dt="2025-02-10T22:08:27.362" v="667"/>
        <pc:sldMkLst>
          <pc:docMk/>
          <pc:sldMk cId="2379086514" sldId="322"/>
        </pc:sldMkLst>
        <pc:graphicFrameChg chg="mod modGraphic">
          <ac:chgData name="Raul Graterol Medina" userId="S::ra379063@ucf.edu::9863f578-8c4e-4f8e-b337-eb35a318ae78" providerId="AD" clId="Web-{A1F76402-5523-5274-EC50-8639AEE4826A}" dt="2025-02-10T22:08:27.362" v="667"/>
          <ac:graphicFrameMkLst>
            <pc:docMk/>
            <pc:sldMk cId="2379086514" sldId="322"/>
            <ac:graphicFrameMk id="3" creationId="{A86FF61A-701B-67F3-6FE6-256B04491CCE}"/>
          </ac:graphicFrameMkLst>
        </pc:graphicFrameChg>
      </pc:sldChg>
    </pc:docChg>
  </pc:docChgLst>
  <pc:docChgLst>
    <pc:chgData name="Leiner Suarez Colome" userId="S::le024162@ucf.edu::efed31ec-cf4f-4d4c-88c2-42f0d1702547" providerId="AD" clId="Web-{1639B47C-1187-BC15-2EED-41CBF9943F79}"/>
    <pc:docChg chg="addSld modSld">
      <pc:chgData name="Leiner Suarez Colome" userId="S::le024162@ucf.edu::efed31ec-cf4f-4d4c-88c2-42f0d1702547" providerId="AD" clId="Web-{1639B47C-1187-BC15-2EED-41CBF9943F79}" dt="2025-02-12T16:23:16.609" v="775" actId="1076"/>
      <pc:docMkLst>
        <pc:docMk/>
      </pc:docMkLst>
      <pc:sldChg chg="modSp">
        <pc:chgData name="Leiner Suarez Colome" userId="S::le024162@ucf.edu::efed31ec-cf4f-4d4c-88c2-42f0d1702547" providerId="AD" clId="Web-{1639B47C-1187-BC15-2EED-41CBF9943F79}" dt="2025-02-12T15:38:54.779" v="714"/>
        <pc:sldMkLst>
          <pc:docMk/>
          <pc:sldMk cId="0" sldId="269"/>
        </pc:sldMkLst>
      </pc:sldChg>
      <pc:sldChg chg="addSp delSp modSp delAnim">
        <pc:chgData name="Leiner Suarez Colome" userId="S::le024162@ucf.edu::efed31ec-cf4f-4d4c-88c2-42f0d1702547" providerId="AD" clId="Web-{1639B47C-1187-BC15-2EED-41CBF9943F79}" dt="2025-02-12T15:19:51.568" v="678"/>
        <pc:sldMkLst>
          <pc:docMk/>
          <pc:sldMk cId="0" sldId="278"/>
        </pc:sldMkLst>
        <pc:spChg chg="add mod">
          <ac:chgData name="Leiner Suarez Colome" userId="S::le024162@ucf.edu::efed31ec-cf4f-4d4c-88c2-42f0d1702547" providerId="AD" clId="Web-{1639B47C-1187-BC15-2EED-41CBF9943F79}" dt="2025-02-12T14:58:19.945" v="22"/>
          <ac:spMkLst>
            <pc:docMk/>
            <pc:sldMk cId="0" sldId="278"/>
            <ac:spMk id="3" creationId="{4B173A2E-CD92-E01F-F54A-2001CA86F586}"/>
          </ac:spMkLst>
        </pc:spChg>
        <pc:graphicFrameChg chg="mod modGraphic">
          <ac:chgData name="Leiner Suarez Colome" userId="S::le024162@ucf.edu::efed31ec-cf4f-4d4c-88c2-42f0d1702547" providerId="AD" clId="Web-{1639B47C-1187-BC15-2EED-41CBF9943F79}" dt="2025-02-12T15:19:51.568" v="678"/>
          <ac:graphicFrameMkLst>
            <pc:docMk/>
            <pc:sldMk cId="0" sldId="278"/>
            <ac:graphicFrameMk id="564" creationId="{00000000-0000-0000-0000-000000000000}"/>
          </ac:graphicFrameMkLst>
        </pc:graphicFrameChg>
      </pc:sldChg>
      <pc:sldChg chg="addSp modSp">
        <pc:chgData name="Leiner Suarez Colome" userId="S::le024162@ucf.edu::efed31ec-cf4f-4d4c-88c2-42f0d1702547" providerId="AD" clId="Web-{1639B47C-1187-BC15-2EED-41CBF9943F79}" dt="2025-02-12T15:07:01.604" v="61"/>
        <pc:sldMkLst>
          <pc:docMk/>
          <pc:sldMk cId="0" sldId="279"/>
        </pc:sldMkLst>
        <pc:spChg chg="add">
          <ac:chgData name="Leiner Suarez Colome" userId="S::le024162@ucf.edu::efed31ec-cf4f-4d4c-88c2-42f0d1702547" providerId="AD" clId="Web-{1639B47C-1187-BC15-2EED-41CBF9943F79}" dt="2025-02-12T14:58:57.383" v="23"/>
          <ac:spMkLst>
            <pc:docMk/>
            <pc:sldMk cId="0" sldId="279"/>
            <ac:spMk id="3" creationId="{A2449415-34EF-2F6F-EE33-33B0055585F2}"/>
          </ac:spMkLst>
        </pc:spChg>
        <pc:graphicFrameChg chg="mod modGraphic">
          <ac:chgData name="Leiner Suarez Colome" userId="S::le024162@ucf.edu::efed31ec-cf4f-4d4c-88c2-42f0d1702547" providerId="AD" clId="Web-{1639B47C-1187-BC15-2EED-41CBF9943F79}" dt="2025-02-12T15:07:01.604" v="61"/>
          <ac:graphicFrameMkLst>
            <pc:docMk/>
            <pc:sldMk cId="0" sldId="279"/>
            <ac:graphicFrameMk id="573" creationId="{00000000-0000-0000-0000-000000000000}"/>
          </ac:graphicFrameMkLst>
        </pc:graphicFrameChg>
      </pc:sldChg>
      <pc:sldChg chg="addSp modSp">
        <pc:chgData name="Leiner Suarez Colome" userId="S::le024162@ucf.edu::efed31ec-cf4f-4d4c-88c2-42f0d1702547" providerId="AD" clId="Web-{1639B47C-1187-BC15-2EED-41CBF9943F79}" dt="2025-02-12T14:57:29.037" v="17" actId="1076"/>
        <pc:sldMkLst>
          <pc:docMk/>
          <pc:sldMk cId="0" sldId="283"/>
        </pc:sldMkLst>
        <pc:spChg chg="add mod">
          <ac:chgData name="Leiner Suarez Colome" userId="S::le024162@ucf.edu::efed31ec-cf4f-4d4c-88c2-42f0d1702547" providerId="AD" clId="Web-{1639B47C-1187-BC15-2EED-41CBF9943F79}" dt="2025-02-12T14:57:29.037" v="17" actId="1076"/>
          <ac:spMkLst>
            <pc:docMk/>
            <pc:sldMk cId="0" sldId="283"/>
            <ac:spMk id="3" creationId="{5835D328-6225-EDAD-E8E4-3124B0EEFE10}"/>
          </ac:spMkLst>
        </pc:spChg>
      </pc:sldChg>
      <pc:sldChg chg="addSp modSp">
        <pc:chgData name="Leiner Suarez Colome" userId="S::le024162@ucf.edu::efed31ec-cf4f-4d4c-88c2-42f0d1702547" providerId="AD" clId="Web-{1639B47C-1187-BC15-2EED-41CBF9943F79}" dt="2025-02-12T15:49:04.441" v="743" actId="20577"/>
        <pc:sldMkLst>
          <pc:docMk/>
          <pc:sldMk cId="0" sldId="285"/>
        </pc:sldMkLst>
        <pc:spChg chg="add mod">
          <ac:chgData name="Leiner Suarez Colome" userId="S::le024162@ucf.edu::efed31ec-cf4f-4d4c-88c2-42f0d1702547" providerId="AD" clId="Web-{1639B47C-1187-BC15-2EED-41CBF9943F79}" dt="2025-02-12T14:59:15.587" v="26" actId="1076"/>
          <ac:spMkLst>
            <pc:docMk/>
            <pc:sldMk cId="0" sldId="285"/>
            <ac:spMk id="3" creationId="{907E421E-C5CB-90D5-5AF8-F1915F877625}"/>
          </ac:spMkLst>
        </pc:spChg>
        <pc:spChg chg="mod">
          <ac:chgData name="Leiner Suarez Colome" userId="S::le024162@ucf.edu::efed31ec-cf4f-4d4c-88c2-42f0d1702547" providerId="AD" clId="Web-{1639B47C-1187-BC15-2EED-41CBF9943F79}" dt="2025-02-12T15:49:04.441" v="743" actId="20577"/>
          <ac:spMkLst>
            <pc:docMk/>
            <pc:sldMk cId="0" sldId="285"/>
            <ac:spMk id="629" creationId="{00000000-0000-0000-0000-000000000000}"/>
          </ac:spMkLst>
        </pc:spChg>
        <pc:picChg chg="mod">
          <ac:chgData name="Leiner Suarez Colome" userId="S::le024162@ucf.edu::efed31ec-cf4f-4d4c-88c2-42f0d1702547" providerId="AD" clId="Web-{1639B47C-1187-BC15-2EED-41CBF9943F79}" dt="2025-02-12T14:59:11.743" v="25" actId="1076"/>
          <ac:picMkLst>
            <pc:docMk/>
            <pc:sldMk cId="0" sldId="285"/>
            <ac:picMk id="632" creationId="{00000000-0000-0000-0000-000000000000}"/>
          </ac:picMkLst>
        </pc:picChg>
      </pc:sldChg>
      <pc:sldChg chg="addSp modSp">
        <pc:chgData name="Leiner Suarez Colome" userId="S::le024162@ucf.edu::efed31ec-cf4f-4d4c-88c2-42f0d1702547" providerId="AD" clId="Web-{1639B47C-1187-BC15-2EED-41CBF9943F79}" dt="2025-02-12T15:48:52.956" v="740" actId="20577"/>
        <pc:sldMkLst>
          <pc:docMk/>
          <pc:sldMk cId="0" sldId="286"/>
        </pc:sldMkLst>
        <pc:spChg chg="add mod">
          <ac:chgData name="Leiner Suarez Colome" userId="S::le024162@ucf.edu::efed31ec-cf4f-4d4c-88c2-42f0d1702547" providerId="AD" clId="Web-{1639B47C-1187-BC15-2EED-41CBF9943F79}" dt="2025-02-12T14:59:22.134" v="28" actId="1076"/>
          <ac:spMkLst>
            <pc:docMk/>
            <pc:sldMk cId="0" sldId="286"/>
            <ac:spMk id="3" creationId="{93261396-E67E-E11E-DB23-AAAEF176D2BD}"/>
          </ac:spMkLst>
        </pc:spChg>
        <pc:spChg chg="mod">
          <ac:chgData name="Leiner Suarez Colome" userId="S::le024162@ucf.edu::efed31ec-cf4f-4d4c-88c2-42f0d1702547" providerId="AD" clId="Web-{1639B47C-1187-BC15-2EED-41CBF9943F79}" dt="2025-02-12T15:48:42.081" v="729" actId="1076"/>
          <ac:spMkLst>
            <pc:docMk/>
            <pc:sldMk cId="0" sldId="286"/>
            <ac:spMk id="4" creationId="{FF3DC168-57AA-5928-5374-C4996939AFA8}"/>
          </ac:spMkLst>
        </pc:spChg>
        <pc:spChg chg="mod">
          <ac:chgData name="Leiner Suarez Colome" userId="S::le024162@ucf.edu::efed31ec-cf4f-4d4c-88c2-42f0d1702547" providerId="AD" clId="Web-{1639B47C-1187-BC15-2EED-41CBF9943F79}" dt="2025-02-12T15:48:52.956" v="740" actId="20577"/>
          <ac:spMkLst>
            <pc:docMk/>
            <pc:sldMk cId="0" sldId="286"/>
            <ac:spMk id="638" creationId="{00000000-0000-0000-0000-000000000000}"/>
          </ac:spMkLst>
        </pc:spChg>
      </pc:sldChg>
      <pc:sldChg chg="addSp modSp">
        <pc:chgData name="Leiner Suarez Colome" userId="S::le024162@ucf.edu::efed31ec-cf4f-4d4c-88c2-42f0d1702547" providerId="AD" clId="Web-{1639B47C-1187-BC15-2EED-41CBF9943F79}" dt="2025-02-12T15:49:16.004" v="746" actId="1076"/>
        <pc:sldMkLst>
          <pc:docMk/>
          <pc:sldMk cId="0" sldId="287"/>
        </pc:sldMkLst>
        <pc:spChg chg="add mod">
          <ac:chgData name="Leiner Suarez Colome" userId="S::le024162@ucf.edu::efed31ec-cf4f-4d4c-88c2-42f0d1702547" providerId="AD" clId="Web-{1639B47C-1187-BC15-2EED-41CBF9943F79}" dt="2025-02-12T14:59:28.338" v="30" actId="1076"/>
          <ac:spMkLst>
            <pc:docMk/>
            <pc:sldMk cId="0" sldId="287"/>
            <ac:spMk id="3" creationId="{53F1FB01-BD44-7BAD-ED03-6906F50BCFFF}"/>
          </ac:spMkLst>
        </pc:spChg>
        <pc:spChg chg="mod">
          <ac:chgData name="Leiner Suarez Colome" userId="S::le024162@ucf.edu::efed31ec-cf4f-4d4c-88c2-42f0d1702547" providerId="AD" clId="Web-{1639B47C-1187-BC15-2EED-41CBF9943F79}" dt="2025-02-12T15:49:16.004" v="746" actId="1076"/>
          <ac:spMkLst>
            <pc:docMk/>
            <pc:sldMk cId="0" sldId="287"/>
            <ac:spMk id="647" creationId="{00000000-0000-0000-0000-000000000000}"/>
          </ac:spMkLst>
        </pc:spChg>
      </pc:sldChg>
      <pc:sldChg chg="addSp modSp">
        <pc:chgData name="Leiner Suarez Colome" userId="S::le024162@ucf.edu::efed31ec-cf4f-4d4c-88c2-42f0d1702547" providerId="AD" clId="Web-{1639B47C-1187-BC15-2EED-41CBF9943F79}" dt="2025-02-12T14:59:35.447" v="32" actId="1076"/>
        <pc:sldMkLst>
          <pc:docMk/>
          <pc:sldMk cId="0" sldId="288"/>
        </pc:sldMkLst>
        <pc:spChg chg="add mod">
          <ac:chgData name="Leiner Suarez Colome" userId="S::le024162@ucf.edu::efed31ec-cf4f-4d4c-88c2-42f0d1702547" providerId="AD" clId="Web-{1639B47C-1187-BC15-2EED-41CBF9943F79}" dt="2025-02-12T14:59:35.447" v="32" actId="1076"/>
          <ac:spMkLst>
            <pc:docMk/>
            <pc:sldMk cId="0" sldId="288"/>
            <ac:spMk id="3" creationId="{2E9F190D-8407-AE6F-C8DB-B10EA9115912}"/>
          </ac:spMkLst>
        </pc:spChg>
      </pc:sldChg>
      <pc:sldChg chg="addSp modSp">
        <pc:chgData name="Leiner Suarez Colome" userId="S::le024162@ucf.edu::efed31ec-cf4f-4d4c-88c2-42f0d1702547" providerId="AD" clId="Web-{1639B47C-1187-BC15-2EED-41CBF9943F79}" dt="2025-02-12T14:59:41.338" v="34" actId="1076"/>
        <pc:sldMkLst>
          <pc:docMk/>
          <pc:sldMk cId="0" sldId="289"/>
        </pc:sldMkLst>
        <pc:spChg chg="add mod">
          <ac:chgData name="Leiner Suarez Colome" userId="S::le024162@ucf.edu::efed31ec-cf4f-4d4c-88c2-42f0d1702547" providerId="AD" clId="Web-{1639B47C-1187-BC15-2EED-41CBF9943F79}" dt="2025-02-12T14:59:41.338" v="34" actId="1076"/>
          <ac:spMkLst>
            <pc:docMk/>
            <pc:sldMk cId="0" sldId="289"/>
            <ac:spMk id="3" creationId="{3649C2D7-7C53-4370-D4C3-71DD1F03873E}"/>
          </ac:spMkLst>
        </pc:spChg>
      </pc:sldChg>
      <pc:sldChg chg="addSp modSp">
        <pc:chgData name="Leiner Suarez Colome" userId="S::le024162@ucf.edu::efed31ec-cf4f-4d4c-88c2-42f0d1702547" providerId="AD" clId="Web-{1639B47C-1187-BC15-2EED-41CBF9943F79}" dt="2025-02-12T14:59:50.135" v="36" actId="1076"/>
        <pc:sldMkLst>
          <pc:docMk/>
          <pc:sldMk cId="0" sldId="290"/>
        </pc:sldMkLst>
        <pc:spChg chg="add mod">
          <ac:chgData name="Leiner Suarez Colome" userId="S::le024162@ucf.edu::efed31ec-cf4f-4d4c-88c2-42f0d1702547" providerId="AD" clId="Web-{1639B47C-1187-BC15-2EED-41CBF9943F79}" dt="2025-02-12T14:59:50.135" v="36" actId="1076"/>
          <ac:spMkLst>
            <pc:docMk/>
            <pc:sldMk cId="0" sldId="290"/>
            <ac:spMk id="3" creationId="{74BE0FF1-3CC3-357A-79EA-26DCD32A1125}"/>
          </ac:spMkLst>
        </pc:spChg>
      </pc:sldChg>
      <pc:sldChg chg="addSp modSp">
        <pc:chgData name="Leiner Suarez Colome" userId="S::le024162@ucf.edu::efed31ec-cf4f-4d4c-88c2-42f0d1702547" providerId="AD" clId="Web-{1639B47C-1187-BC15-2EED-41CBF9943F79}" dt="2025-02-12T14:59:58.995" v="38" actId="1076"/>
        <pc:sldMkLst>
          <pc:docMk/>
          <pc:sldMk cId="0" sldId="294"/>
        </pc:sldMkLst>
        <pc:spChg chg="add mod">
          <ac:chgData name="Leiner Suarez Colome" userId="S::le024162@ucf.edu::efed31ec-cf4f-4d4c-88c2-42f0d1702547" providerId="AD" clId="Web-{1639B47C-1187-BC15-2EED-41CBF9943F79}" dt="2025-02-12T14:59:58.995" v="38" actId="1076"/>
          <ac:spMkLst>
            <pc:docMk/>
            <pc:sldMk cId="0" sldId="294"/>
            <ac:spMk id="3" creationId="{04B022B2-A503-B674-515E-54144A9D3CBE}"/>
          </ac:spMkLst>
        </pc:spChg>
      </pc:sldChg>
      <pc:sldChg chg="addSp modSp">
        <pc:chgData name="Leiner Suarez Colome" userId="S::le024162@ucf.edu::efed31ec-cf4f-4d4c-88c2-42f0d1702547" providerId="AD" clId="Web-{1639B47C-1187-BC15-2EED-41CBF9943F79}" dt="2025-02-12T15:00:04.651" v="40" actId="1076"/>
        <pc:sldMkLst>
          <pc:docMk/>
          <pc:sldMk cId="0" sldId="295"/>
        </pc:sldMkLst>
        <pc:spChg chg="add mod">
          <ac:chgData name="Leiner Suarez Colome" userId="S::le024162@ucf.edu::efed31ec-cf4f-4d4c-88c2-42f0d1702547" providerId="AD" clId="Web-{1639B47C-1187-BC15-2EED-41CBF9943F79}" dt="2025-02-12T15:00:04.651" v="40" actId="1076"/>
          <ac:spMkLst>
            <pc:docMk/>
            <pc:sldMk cId="0" sldId="295"/>
            <ac:spMk id="3" creationId="{6FE58EBF-F1BC-E780-E5C1-EDA0D9561E0D}"/>
          </ac:spMkLst>
        </pc:spChg>
      </pc:sldChg>
      <pc:sldChg chg="add replId">
        <pc:chgData name="Leiner Suarez Colome" userId="S::le024162@ucf.edu::efed31ec-cf4f-4d4c-88c2-42f0d1702547" providerId="AD" clId="Web-{1639B47C-1187-BC15-2EED-41CBF9943F79}" dt="2025-02-12T15:10:06.016" v="82"/>
        <pc:sldMkLst>
          <pc:docMk/>
          <pc:sldMk cId="835177022" sldId="324"/>
        </pc:sldMkLst>
      </pc:sldChg>
      <pc:sldChg chg="addSp modSp new">
        <pc:chgData name="Leiner Suarez Colome" userId="S::le024162@ucf.edu::efed31ec-cf4f-4d4c-88c2-42f0d1702547" providerId="AD" clId="Web-{1639B47C-1187-BC15-2EED-41CBF9943F79}" dt="2025-02-12T16:23:16.609" v="775" actId="1076"/>
        <pc:sldMkLst>
          <pc:docMk/>
          <pc:sldMk cId="1800539252" sldId="325"/>
        </pc:sldMkLst>
        <pc:spChg chg="mod">
          <ac:chgData name="Leiner Suarez Colome" userId="S::le024162@ucf.edu::efed31ec-cf4f-4d4c-88c2-42f0d1702547" providerId="AD" clId="Web-{1639B47C-1187-BC15-2EED-41CBF9943F79}" dt="2025-02-12T16:20:28.118" v="763" actId="20577"/>
          <ac:spMkLst>
            <pc:docMk/>
            <pc:sldMk cId="1800539252" sldId="325"/>
            <ac:spMk id="2" creationId="{DC7230E3-E0C9-23DB-0258-A7EC72B58568}"/>
          </ac:spMkLst>
        </pc:spChg>
        <pc:spChg chg="add mod">
          <ac:chgData name="Leiner Suarez Colome" userId="S::le024162@ucf.edu::efed31ec-cf4f-4d4c-88c2-42f0d1702547" providerId="AD" clId="Web-{1639B47C-1187-BC15-2EED-41CBF9943F79}" dt="2025-02-12T16:23:14.952" v="774" actId="1076"/>
          <ac:spMkLst>
            <pc:docMk/>
            <pc:sldMk cId="1800539252" sldId="325"/>
            <ac:spMk id="7" creationId="{11638F08-4882-A560-F80A-FDAF46898845}"/>
          </ac:spMkLst>
        </pc:spChg>
        <pc:spChg chg="add">
          <ac:chgData name="Leiner Suarez Colome" userId="S::le024162@ucf.edu::efed31ec-cf4f-4d4c-88c2-42f0d1702547" providerId="AD" clId="Web-{1639B47C-1187-BC15-2EED-41CBF9943F79}" dt="2025-02-12T16:20:44.134" v="764"/>
          <ac:spMkLst>
            <pc:docMk/>
            <pc:sldMk cId="1800539252" sldId="325"/>
            <ac:spMk id="9" creationId="{3125E4CF-A45A-5EE2-D0AB-AF2573D1E341}"/>
          </ac:spMkLst>
        </pc:spChg>
        <pc:picChg chg="add mod">
          <ac:chgData name="Leiner Suarez Colome" userId="S::le024162@ucf.edu::efed31ec-cf4f-4d4c-88c2-42f0d1702547" providerId="AD" clId="Web-{1639B47C-1187-BC15-2EED-41CBF9943F79}" dt="2025-02-12T16:23:16.609" v="775" actId="1076"/>
          <ac:picMkLst>
            <pc:docMk/>
            <pc:sldMk cId="1800539252" sldId="325"/>
            <ac:picMk id="5" creationId="{77807435-A11B-3C73-6232-F722FDADEEF5}"/>
          </ac:picMkLst>
        </pc:picChg>
        <pc:picChg chg="add mod">
          <ac:chgData name="Leiner Suarez Colome" userId="S::le024162@ucf.edu::efed31ec-cf4f-4d4c-88c2-42f0d1702547" providerId="AD" clId="Web-{1639B47C-1187-BC15-2EED-41CBF9943F79}" dt="2025-02-12T16:21:58.699" v="772" actId="14100"/>
          <ac:picMkLst>
            <pc:docMk/>
            <pc:sldMk cId="1800539252" sldId="325"/>
            <ac:picMk id="10" creationId="{A0B4D309-3E80-B28A-C78C-62A2A5D230F0}"/>
          </ac:picMkLst>
        </pc:picChg>
      </pc:sldChg>
    </pc:docChg>
  </pc:docChgLst>
  <pc:docChgLst>
    <pc:chgData name="Raul Graterol Medina" userId="S::ra379063@ucf.edu::9863f578-8c4e-4f8e-b337-eb35a318ae78" providerId="AD" clId="Web-{0BD41483-01DB-875E-7B73-F957E2932902}"/>
    <pc:docChg chg="modSld">
      <pc:chgData name="Raul Graterol Medina" userId="S::ra379063@ucf.edu::9863f578-8c4e-4f8e-b337-eb35a318ae78" providerId="AD" clId="Web-{0BD41483-01DB-875E-7B73-F957E2932902}" dt="2025-02-10T21:09:28.211" v="364"/>
      <pc:docMkLst>
        <pc:docMk/>
      </pc:docMkLst>
      <pc:sldChg chg="addSp delSp modSp">
        <pc:chgData name="Raul Graterol Medina" userId="S::ra379063@ucf.edu::9863f578-8c4e-4f8e-b337-eb35a318ae78" providerId="AD" clId="Web-{0BD41483-01DB-875E-7B73-F957E2932902}" dt="2025-02-10T20:54:51.494" v="340" actId="1076"/>
        <pc:sldMkLst>
          <pc:docMk/>
          <pc:sldMk cId="0" sldId="291"/>
        </pc:sldMkLst>
        <pc:spChg chg="add mod">
          <ac:chgData name="Raul Graterol Medina" userId="S::ra379063@ucf.edu::9863f578-8c4e-4f8e-b337-eb35a318ae78" providerId="AD" clId="Web-{0BD41483-01DB-875E-7B73-F957E2932902}" dt="2025-02-10T20:47:01.151" v="322" actId="1076"/>
          <ac:spMkLst>
            <pc:docMk/>
            <pc:sldMk cId="0" sldId="291"/>
            <ac:spMk id="8" creationId="{09AC5C41-0903-A001-4E1A-CF61B151A7D9}"/>
          </ac:spMkLst>
        </pc:spChg>
        <pc:picChg chg="add mod">
          <ac:chgData name="Raul Graterol Medina" userId="S::ra379063@ucf.edu::9863f578-8c4e-4f8e-b337-eb35a318ae78" providerId="AD" clId="Web-{0BD41483-01DB-875E-7B73-F957E2932902}" dt="2025-02-10T20:54:51.494" v="340" actId="1076"/>
          <ac:picMkLst>
            <pc:docMk/>
            <pc:sldMk cId="0" sldId="291"/>
            <ac:picMk id="9" creationId="{833A8177-8820-1971-CF37-987FE3F2BE4A}"/>
          </ac:picMkLst>
        </pc:picChg>
      </pc:sldChg>
      <pc:sldChg chg="modSp">
        <pc:chgData name="Raul Graterol Medina" userId="S::ra379063@ucf.edu::9863f578-8c4e-4f8e-b337-eb35a318ae78" providerId="AD" clId="Web-{0BD41483-01DB-875E-7B73-F957E2932902}" dt="2025-02-10T20:56:44.795" v="351" actId="20577"/>
        <pc:sldMkLst>
          <pc:docMk/>
          <pc:sldMk cId="0" sldId="295"/>
        </pc:sldMkLst>
        <pc:spChg chg="mod">
          <ac:chgData name="Raul Graterol Medina" userId="S::ra379063@ucf.edu::9863f578-8c4e-4f8e-b337-eb35a318ae78" providerId="AD" clId="Web-{0BD41483-01DB-875E-7B73-F957E2932902}" dt="2025-02-10T20:56:44.795" v="351" actId="20577"/>
          <ac:spMkLst>
            <pc:docMk/>
            <pc:sldMk cId="0" sldId="295"/>
            <ac:spMk id="732" creationId="{00000000-0000-0000-0000-000000000000}"/>
          </ac:spMkLst>
        </pc:spChg>
        <pc:picChg chg="mod">
          <ac:chgData name="Raul Graterol Medina" userId="S::ra379063@ucf.edu::9863f578-8c4e-4f8e-b337-eb35a318ae78" providerId="AD" clId="Web-{0BD41483-01DB-875E-7B73-F957E2932902}" dt="2025-02-10T20:48:52.717" v="324" actId="688"/>
          <ac:picMkLst>
            <pc:docMk/>
            <pc:sldMk cId="0" sldId="295"/>
            <ac:picMk id="731" creationId="{00000000-0000-0000-0000-000000000000}"/>
          </ac:picMkLst>
        </pc:picChg>
      </pc:sldChg>
      <pc:sldChg chg="addSp delSp modSp">
        <pc:chgData name="Raul Graterol Medina" userId="S::ra379063@ucf.edu::9863f578-8c4e-4f8e-b337-eb35a318ae78" providerId="AD" clId="Web-{0BD41483-01DB-875E-7B73-F957E2932902}" dt="2025-02-10T21:07:58.833" v="361"/>
        <pc:sldMkLst>
          <pc:docMk/>
          <pc:sldMk cId="2452364170" sldId="305"/>
        </pc:sldMkLst>
        <pc:spChg chg="add mod">
          <ac:chgData name="Raul Graterol Medina" userId="S::ra379063@ucf.edu::9863f578-8c4e-4f8e-b337-eb35a318ae78" providerId="AD" clId="Web-{0BD41483-01DB-875E-7B73-F957E2932902}" dt="2025-02-10T20:45:19.101" v="315" actId="1076"/>
          <ac:spMkLst>
            <pc:docMk/>
            <pc:sldMk cId="2452364170" sldId="305"/>
            <ac:spMk id="8" creationId="{C80FB658-733B-0046-CF9B-C72DA808DB04}"/>
          </ac:spMkLst>
        </pc:spChg>
        <pc:graphicFrameChg chg="mod modGraphic">
          <ac:chgData name="Raul Graterol Medina" userId="S::ra379063@ucf.edu::9863f578-8c4e-4f8e-b337-eb35a318ae78" providerId="AD" clId="Web-{0BD41483-01DB-875E-7B73-F957E2932902}" dt="2025-02-10T21:07:58.833" v="361"/>
          <ac:graphicFrameMkLst>
            <pc:docMk/>
            <pc:sldMk cId="2452364170" sldId="305"/>
            <ac:graphicFrameMk id="3" creationId="{F29C262A-2DB9-B675-5FD1-CF39ADBA7A0B}"/>
          </ac:graphicFrameMkLst>
        </pc:graphicFrameChg>
      </pc:sldChg>
      <pc:sldChg chg="addSp">
        <pc:chgData name="Raul Graterol Medina" userId="S::ra379063@ucf.edu::9863f578-8c4e-4f8e-b337-eb35a318ae78" providerId="AD" clId="Web-{0BD41483-01DB-875E-7B73-F957E2932902}" dt="2025-02-10T20:45:37.476" v="316"/>
        <pc:sldMkLst>
          <pc:docMk/>
          <pc:sldMk cId="1949628923" sldId="307"/>
        </pc:sldMkLst>
        <pc:spChg chg="add">
          <ac:chgData name="Raul Graterol Medina" userId="S::ra379063@ucf.edu::9863f578-8c4e-4f8e-b337-eb35a318ae78" providerId="AD" clId="Web-{0BD41483-01DB-875E-7B73-F957E2932902}" dt="2025-02-10T20:45:37.476" v="316"/>
          <ac:spMkLst>
            <pc:docMk/>
            <pc:sldMk cId="1949628923" sldId="307"/>
            <ac:spMk id="5" creationId="{384E2E00-113B-7341-FFF2-6FE95DB2B0DE}"/>
          </ac:spMkLst>
        </pc:spChg>
      </pc:sldChg>
      <pc:sldChg chg="addSp">
        <pc:chgData name="Raul Graterol Medina" userId="S::ra379063@ucf.edu::9863f578-8c4e-4f8e-b337-eb35a318ae78" providerId="AD" clId="Web-{0BD41483-01DB-875E-7B73-F957E2932902}" dt="2025-02-10T20:46:24.728" v="318"/>
        <pc:sldMkLst>
          <pc:docMk/>
          <pc:sldMk cId="3155080853" sldId="309"/>
        </pc:sldMkLst>
        <pc:spChg chg="add">
          <ac:chgData name="Raul Graterol Medina" userId="S::ra379063@ucf.edu::9863f578-8c4e-4f8e-b337-eb35a318ae78" providerId="AD" clId="Web-{0BD41483-01DB-875E-7B73-F957E2932902}" dt="2025-02-10T20:46:24.728" v="318"/>
          <ac:spMkLst>
            <pc:docMk/>
            <pc:sldMk cId="3155080853" sldId="309"/>
            <ac:spMk id="5" creationId="{A9774BA7-075C-548E-712C-76A3978BB79C}"/>
          </ac:spMkLst>
        </pc:spChg>
      </pc:sldChg>
      <pc:sldChg chg="addSp">
        <pc:chgData name="Raul Graterol Medina" userId="S::ra379063@ucf.edu::9863f578-8c4e-4f8e-b337-eb35a318ae78" providerId="AD" clId="Web-{0BD41483-01DB-875E-7B73-F957E2932902}" dt="2025-02-10T20:46:12.743" v="317"/>
        <pc:sldMkLst>
          <pc:docMk/>
          <pc:sldMk cId="2488255092" sldId="310"/>
        </pc:sldMkLst>
        <pc:spChg chg="add">
          <ac:chgData name="Raul Graterol Medina" userId="S::ra379063@ucf.edu::9863f578-8c4e-4f8e-b337-eb35a318ae78" providerId="AD" clId="Web-{0BD41483-01DB-875E-7B73-F957E2932902}" dt="2025-02-10T20:46:12.743" v="317"/>
          <ac:spMkLst>
            <pc:docMk/>
            <pc:sldMk cId="2488255092" sldId="310"/>
            <ac:spMk id="5" creationId="{FF341FA6-241F-B328-2A00-AC862BDC1433}"/>
          </ac:spMkLst>
        </pc:spChg>
      </pc:sldChg>
      <pc:sldChg chg="addSp delSp modSp">
        <pc:chgData name="Raul Graterol Medina" userId="S::ra379063@ucf.edu::9863f578-8c4e-4f8e-b337-eb35a318ae78" providerId="AD" clId="Web-{0BD41483-01DB-875E-7B73-F957E2932902}" dt="2025-02-10T21:09:28.211" v="364"/>
        <pc:sldMkLst>
          <pc:docMk/>
          <pc:sldMk cId="3476617408" sldId="313"/>
        </pc:sldMkLst>
        <pc:spChg chg="add mod">
          <ac:chgData name="Raul Graterol Medina" userId="S::ra379063@ucf.edu::9863f578-8c4e-4f8e-b337-eb35a318ae78" providerId="AD" clId="Web-{0BD41483-01DB-875E-7B73-F957E2932902}" dt="2025-02-10T20:44:21.083" v="312" actId="1076"/>
          <ac:spMkLst>
            <pc:docMk/>
            <pc:sldMk cId="3476617408" sldId="313"/>
            <ac:spMk id="4" creationId="{A9CC8801-B39D-198C-ADCB-F46DF48E4801}"/>
          </ac:spMkLst>
        </pc:spChg>
        <pc:picChg chg="mod">
          <ac:chgData name="Raul Graterol Medina" userId="S::ra379063@ucf.edu::9863f578-8c4e-4f8e-b337-eb35a318ae78" providerId="AD" clId="Web-{0BD41483-01DB-875E-7B73-F957E2932902}" dt="2025-02-10T20:43:36.691" v="273" actId="1076"/>
          <ac:picMkLst>
            <pc:docMk/>
            <pc:sldMk cId="3476617408" sldId="313"/>
            <ac:picMk id="6" creationId="{1F49A8E0-3984-FF7E-903F-111CD410E195}"/>
          </ac:picMkLst>
        </pc:picChg>
      </pc:sldChg>
      <pc:sldChg chg="addSp delSp modSp">
        <pc:chgData name="Raul Graterol Medina" userId="S::ra379063@ucf.edu::9863f578-8c4e-4f8e-b337-eb35a318ae78" providerId="AD" clId="Web-{0BD41483-01DB-875E-7B73-F957E2932902}" dt="2025-02-10T20:53:28.726" v="333" actId="1076"/>
        <pc:sldMkLst>
          <pc:docMk/>
          <pc:sldMk cId="3134237192" sldId="314"/>
        </pc:sldMkLst>
        <pc:spChg chg="add mod">
          <ac:chgData name="Raul Graterol Medina" userId="S::ra379063@ucf.edu::9863f578-8c4e-4f8e-b337-eb35a318ae78" providerId="AD" clId="Web-{0BD41483-01DB-875E-7B73-F957E2932902}" dt="2025-02-10T20:46:51.260" v="320" actId="1076"/>
          <ac:spMkLst>
            <pc:docMk/>
            <pc:sldMk cId="3134237192" sldId="314"/>
            <ac:spMk id="4" creationId="{FB7FE792-1872-71D0-C43C-5F3580A84112}"/>
          </ac:spMkLst>
        </pc:spChg>
        <pc:picChg chg="mod">
          <ac:chgData name="Raul Graterol Medina" userId="S::ra379063@ucf.edu::9863f578-8c4e-4f8e-b337-eb35a318ae78" providerId="AD" clId="Web-{0BD41483-01DB-875E-7B73-F957E2932902}" dt="2025-02-10T20:53:28.726" v="333" actId="1076"/>
          <ac:picMkLst>
            <pc:docMk/>
            <pc:sldMk cId="3134237192" sldId="314"/>
            <ac:picMk id="2" creationId="{2A73645D-08EA-4743-237A-9CED8343E114}"/>
          </ac:picMkLst>
        </pc:picChg>
        <pc:picChg chg="add mod">
          <ac:chgData name="Raul Graterol Medina" userId="S::ra379063@ucf.edu::9863f578-8c4e-4f8e-b337-eb35a318ae78" providerId="AD" clId="Web-{0BD41483-01DB-875E-7B73-F957E2932902}" dt="2025-02-10T20:53:17.241" v="332" actId="1076"/>
          <ac:picMkLst>
            <pc:docMk/>
            <pc:sldMk cId="3134237192" sldId="314"/>
            <ac:picMk id="5" creationId="{E0CB11B8-F50A-9EFF-CCFB-3DB4C8ACC688}"/>
          </ac:picMkLst>
        </pc:picChg>
      </pc:sldChg>
      <pc:sldChg chg="modSp">
        <pc:chgData name="Raul Graterol Medina" userId="S::ra379063@ucf.edu::9863f578-8c4e-4f8e-b337-eb35a318ae78" providerId="AD" clId="Web-{0BD41483-01DB-875E-7B73-F957E2932902}" dt="2025-02-10T20:16:17.871" v="1" actId="20577"/>
        <pc:sldMkLst>
          <pc:docMk/>
          <pc:sldMk cId="2114590589" sldId="321"/>
        </pc:sldMkLst>
        <pc:spChg chg="mod">
          <ac:chgData name="Raul Graterol Medina" userId="S::ra379063@ucf.edu::9863f578-8c4e-4f8e-b337-eb35a318ae78" providerId="AD" clId="Web-{0BD41483-01DB-875E-7B73-F957E2932902}" dt="2025-02-10T20:16:17.871" v="1" actId="20577"/>
          <ac:spMkLst>
            <pc:docMk/>
            <pc:sldMk cId="2114590589" sldId="321"/>
            <ac:spMk id="10" creationId="{69E20AE1-771E-9E20-C529-6B42A1F24350}"/>
          </ac:spMkLst>
        </pc:spChg>
      </pc:sldChg>
      <pc:sldChg chg="modSp">
        <pc:chgData name="Raul Graterol Medina" userId="S::ra379063@ucf.edu::9863f578-8c4e-4f8e-b337-eb35a318ae78" providerId="AD" clId="Web-{0BD41483-01DB-875E-7B73-F957E2932902}" dt="2025-02-10T20:56:01.497" v="342"/>
        <pc:sldMkLst>
          <pc:docMk/>
          <pc:sldMk cId="2379086514" sldId="322"/>
        </pc:sldMkLst>
        <pc:graphicFrameChg chg="mod modGraphic">
          <ac:chgData name="Raul Graterol Medina" userId="S::ra379063@ucf.edu::9863f578-8c4e-4f8e-b337-eb35a318ae78" providerId="AD" clId="Web-{0BD41483-01DB-875E-7B73-F957E2932902}" dt="2025-02-10T20:56:01.497" v="342"/>
          <ac:graphicFrameMkLst>
            <pc:docMk/>
            <pc:sldMk cId="2379086514" sldId="322"/>
            <ac:graphicFrameMk id="3" creationId="{A86FF61A-701B-67F3-6FE6-256B04491CCE}"/>
          </ac:graphicFrameMkLst>
        </pc:graphicFrameChg>
      </pc:sldChg>
    </pc:docChg>
  </pc:docChgLst>
  <pc:docChgLst>
    <pc:chgData name="Leiner Suarez Colome" userId="efed31ec-cf4f-4d4c-88c2-42f0d1702547" providerId="ADAL" clId="{2F7B22A1-D4F4-4358-961E-2D37FC52F377}"/>
    <pc:docChg chg="modSld sldOrd">
      <pc:chgData name="Leiner Suarez Colome" userId="efed31ec-cf4f-4d4c-88c2-42f0d1702547" providerId="ADAL" clId="{2F7B22A1-D4F4-4358-961E-2D37FC52F377}" dt="2025-02-14T00:00:39.238" v="31" actId="20577"/>
      <pc:docMkLst>
        <pc:docMk/>
      </pc:docMkLst>
      <pc:sldChg chg="addSp delSp modSp mod modTransition">
        <pc:chgData name="Leiner Suarez Colome" userId="efed31ec-cf4f-4d4c-88c2-42f0d1702547" providerId="ADAL" clId="{2F7B22A1-D4F4-4358-961E-2D37FC52F377}" dt="2025-02-13T23:54:16.020" v="17"/>
        <pc:sldMkLst>
          <pc:docMk/>
          <pc:sldMk cId="0" sldId="278"/>
        </pc:sldMkLst>
        <pc:picChg chg="add mod">
          <ac:chgData name="Leiner Suarez Colome" userId="efed31ec-cf4f-4d4c-88c2-42f0d1702547" providerId="ADAL" clId="{2F7B22A1-D4F4-4358-961E-2D37FC52F377}" dt="2025-02-13T23:54:16.020" v="17"/>
          <ac:picMkLst>
            <pc:docMk/>
            <pc:sldMk cId="0" sldId="278"/>
            <ac:picMk id="5" creationId="{A4539270-9AB7-225D-41D0-5BFFC4FCB4F0}"/>
          </ac:picMkLst>
        </pc:picChg>
      </pc:sldChg>
      <pc:sldChg chg="addSp modSp">
        <pc:chgData name="Leiner Suarez Colome" userId="efed31ec-cf4f-4d4c-88c2-42f0d1702547" providerId="ADAL" clId="{2F7B22A1-D4F4-4358-961E-2D37FC52F377}" dt="2025-02-02T16:48:04.559" v="4"/>
        <pc:sldMkLst>
          <pc:docMk/>
          <pc:sldMk cId="0" sldId="279"/>
        </pc:sldMkLst>
        <pc:picChg chg="add mod">
          <ac:chgData name="Leiner Suarez Colome" userId="efed31ec-cf4f-4d4c-88c2-42f0d1702547" providerId="ADAL" clId="{2F7B22A1-D4F4-4358-961E-2D37FC52F377}" dt="2025-02-02T16:48:04.559" v="4"/>
          <ac:picMkLst>
            <pc:docMk/>
            <pc:sldMk cId="0" sldId="279"/>
            <ac:picMk id="11" creationId="{1DCF0058-0F04-341B-8A9B-431404B5B519}"/>
          </ac:picMkLst>
        </pc:picChg>
      </pc:sldChg>
      <pc:sldChg chg="addSp modSp">
        <pc:chgData name="Leiner Suarez Colome" userId="efed31ec-cf4f-4d4c-88c2-42f0d1702547" providerId="ADAL" clId="{2F7B22A1-D4F4-4358-961E-2D37FC52F377}" dt="2025-02-02T16:49:38.281" v="5"/>
        <pc:sldMkLst>
          <pc:docMk/>
          <pc:sldMk cId="0" sldId="283"/>
        </pc:sldMkLst>
        <pc:picChg chg="add mod">
          <ac:chgData name="Leiner Suarez Colome" userId="efed31ec-cf4f-4d4c-88c2-42f0d1702547" providerId="ADAL" clId="{2F7B22A1-D4F4-4358-961E-2D37FC52F377}" dt="2025-02-02T16:49:38.281" v="5"/>
          <ac:picMkLst>
            <pc:docMk/>
            <pc:sldMk cId="0" sldId="283"/>
            <ac:picMk id="8" creationId="{B6082A87-13EC-C3EE-B6AE-D982E718EC62}"/>
          </ac:picMkLst>
        </pc:picChg>
        <pc:inkChg chg="add">
          <ac:chgData name="Leiner Suarez Colome" userId="efed31ec-cf4f-4d4c-88c2-42f0d1702547" providerId="ADAL" clId="{2F7B22A1-D4F4-4358-961E-2D37FC52F377}" dt="2025-02-02T16:49:38.281" v="5"/>
          <ac:inkMkLst>
            <pc:docMk/>
            <pc:sldMk cId="0" sldId="283"/>
            <ac:inkMk id="6" creationId="{C92A3295-0525-73FE-52C4-463143F9ABE0}"/>
          </ac:inkMkLst>
        </pc:inkChg>
      </pc:sldChg>
      <pc:sldChg chg="addSp modSp">
        <pc:chgData name="Leiner Suarez Colome" userId="efed31ec-cf4f-4d4c-88c2-42f0d1702547" providerId="ADAL" clId="{2F7B22A1-D4F4-4358-961E-2D37FC52F377}" dt="2025-02-02T23:42:34.571" v="14"/>
        <pc:sldMkLst>
          <pc:docMk/>
          <pc:sldMk cId="0" sldId="284"/>
        </pc:sldMkLst>
      </pc:sldChg>
      <pc:sldChg chg="addSp modSp">
        <pc:chgData name="Leiner Suarez Colome" userId="efed31ec-cf4f-4d4c-88c2-42f0d1702547" providerId="ADAL" clId="{2F7B22A1-D4F4-4358-961E-2D37FC52F377}" dt="2025-02-02T16:50:23.081" v="6"/>
        <pc:sldMkLst>
          <pc:docMk/>
          <pc:sldMk cId="0" sldId="285"/>
        </pc:sldMkLst>
        <pc:picChg chg="add mod">
          <ac:chgData name="Leiner Suarez Colome" userId="efed31ec-cf4f-4d4c-88c2-42f0d1702547" providerId="ADAL" clId="{2F7B22A1-D4F4-4358-961E-2D37FC52F377}" dt="2025-02-02T16:50:23.081" v="6"/>
          <ac:picMkLst>
            <pc:docMk/>
            <pc:sldMk cId="0" sldId="285"/>
            <ac:picMk id="6" creationId="{77BDADA0-36A3-2075-BDB6-44FED8207D53}"/>
          </ac:picMkLst>
        </pc:picChg>
      </pc:sldChg>
      <pc:sldChg chg="addSp modSp">
        <pc:chgData name="Leiner Suarez Colome" userId="efed31ec-cf4f-4d4c-88c2-42f0d1702547" providerId="ADAL" clId="{2F7B22A1-D4F4-4358-961E-2D37FC52F377}" dt="2025-02-02T16:51:04.063" v="7"/>
        <pc:sldMkLst>
          <pc:docMk/>
          <pc:sldMk cId="0" sldId="286"/>
        </pc:sldMkLst>
        <pc:picChg chg="add mod">
          <ac:chgData name="Leiner Suarez Colome" userId="efed31ec-cf4f-4d4c-88c2-42f0d1702547" providerId="ADAL" clId="{2F7B22A1-D4F4-4358-961E-2D37FC52F377}" dt="2025-02-02T16:51:04.063" v="7"/>
          <ac:picMkLst>
            <pc:docMk/>
            <pc:sldMk cId="0" sldId="286"/>
            <ac:picMk id="8" creationId="{C8EC0F12-444A-F010-80DF-F304764C96BB}"/>
          </ac:picMkLst>
        </pc:picChg>
      </pc:sldChg>
      <pc:sldChg chg="addSp modSp">
        <pc:chgData name="Leiner Suarez Colome" userId="efed31ec-cf4f-4d4c-88c2-42f0d1702547" providerId="ADAL" clId="{2F7B22A1-D4F4-4358-961E-2D37FC52F377}" dt="2025-02-02T16:51:25.141" v="8"/>
        <pc:sldMkLst>
          <pc:docMk/>
          <pc:sldMk cId="0" sldId="287"/>
        </pc:sldMkLst>
        <pc:picChg chg="add mod">
          <ac:chgData name="Leiner Suarez Colome" userId="efed31ec-cf4f-4d4c-88c2-42f0d1702547" providerId="ADAL" clId="{2F7B22A1-D4F4-4358-961E-2D37FC52F377}" dt="2025-02-02T16:51:25.141" v="8"/>
          <ac:picMkLst>
            <pc:docMk/>
            <pc:sldMk cId="0" sldId="287"/>
            <ac:picMk id="8" creationId="{9340A6D8-4A23-344C-9E37-FF485A445576}"/>
          </ac:picMkLst>
        </pc:picChg>
      </pc:sldChg>
      <pc:sldChg chg="addSp modSp">
        <pc:chgData name="Leiner Suarez Colome" userId="efed31ec-cf4f-4d4c-88c2-42f0d1702547" providerId="ADAL" clId="{2F7B22A1-D4F4-4358-961E-2D37FC52F377}" dt="2025-02-02T16:51:50.537" v="9"/>
        <pc:sldMkLst>
          <pc:docMk/>
          <pc:sldMk cId="0" sldId="288"/>
        </pc:sldMkLst>
        <pc:picChg chg="add mod">
          <ac:chgData name="Leiner Suarez Colome" userId="efed31ec-cf4f-4d4c-88c2-42f0d1702547" providerId="ADAL" clId="{2F7B22A1-D4F4-4358-961E-2D37FC52F377}" dt="2025-02-02T16:51:50.537" v="9"/>
          <ac:picMkLst>
            <pc:docMk/>
            <pc:sldMk cId="0" sldId="288"/>
            <ac:picMk id="8" creationId="{129E5671-9C8B-543B-8AD2-E2AE47E38DC2}"/>
          </ac:picMkLst>
        </pc:picChg>
      </pc:sldChg>
      <pc:sldChg chg="addSp modSp">
        <pc:chgData name="Leiner Suarez Colome" userId="efed31ec-cf4f-4d4c-88c2-42f0d1702547" providerId="ADAL" clId="{2F7B22A1-D4F4-4358-961E-2D37FC52F377}" dt="2025-02-02T16:52:22.951" v="10"/>
        <pc:sldMkLst>
          <pc:docMk/>
          <pc:sldMk cId="0" sldId="289"/>
        </pc:sldMkLst>
        <pc:picChg chg="add mod">
          <ac:chgData name="Leiner Suarez Colome" userId="efed31ec-cf4f-4d4c-88c2-42f0d1702547" providerId="ADAL" clId="{2F7B22A1-D4F4-4358-961E-2D37FC52F377}" dt="2025-02-02T16:52:22.951" v="10"/>
          <ac:picMkLst>
            <pc:docMk/>
            <pc:sldMk cId="0" sldId="289"/>
            <ac:picMk id="8" creationId="{E91E558C-915F-C87E-9525-743C95DD4D98}"/>
          </ac:picMkLst>
        </pc:picChg>
      </pc:sldChg>
      <pc:sldChg chg="addSp modSp">
        <pc:chgData name="Leiner Suarez Colome" userId="efed31ec-cf4f-4d4c-88c2-42f0d1702547" providerId="ADAL" clId="{2F7B22A1-D4F4-4358-961E-2D37FC52F377}" dt="2025-02-02T16:53:13.817" v="11"/>
        <pc:sldMkLst>
          <pc:docMk/>
          <pc:sldMk cId="0" sldId="290"/>
        </pc:sldMkLst>
        <pc:picChg chg="add mod">
          <ac:chgData name="Leiner Suarez Colome" userId="efed31ec-cf4f-4d4c-88c2-42f0d1702547" providerId="ADAL" clId="{2F7B22A1-D4F4-4358-961E-2D37FC52F377}" dt="2025-02-02T16:53:13.817" v="11"/>
          <ac:picMkLst>
            <pc:docMk/>
            <pc:sldMk cId="0" sldId="290"/>
            <ac:picMk id="8" creationId="{283B5969-D0AF-A168-7C49-B49EBEDF1598}"/>
          </ac:picMkLst>
        </pc:picChg>
      </pc:sldChg>
      <pc:sldChg chg="addSp modSp">
        <pc:chgData name="Leiner Suarez Colome" userId="efed31ec-cf4f-4d4c-88c2-42f0d1702547" providerId="ADAL" clId="{2F7B22A1-D4F4-4358-961E-2D37FC52F377}" dt="2025-02-02T16:53:43.359" v="12"/>
        <pc:sldMkLst>
          <pc:docMk/>
          <pc:sldMk cId="0" sldId="294"/>
        </pc:sldMkLst>
        <pc:picChg chg="add mod">
          <ac:chgData name="Leiner Suarez Colome" userId="efed31ec-cf4f-4d4c-88c2-42f0d1702547" providerId="ADAL" clId="{2F7B22A1-D4F4-4358-961E-2D37FC52F377}" dt="2025-02-02T16:53:43.359" v="12"/>
          <ac:picMkLst>
            <pc:docMk/>
            <pc:sldMk cId="0" sldId="294"/>
            <ac:picMk id="8" creationId="{D6345CD1-A45A-3D39-8E3A-66EB9E8150FC}"/>
          </ac:picMkLst>
        </pc:picChg>
      </pc:sldChg>
      <pc:sldChg chg="addSp modSp mod">
        <pc:chgData name="Leiner Suarez Colome" userId="efed31ec-cf4f-4d4c-88c2-42f0d1702547" providerId="ADAL" clId="{2F7B22A1-D4F4-4358-961E-2D37FC52F377}" dt="2025-02-14T00:00:39.238" v="31" actId="20577"/>
        <pc:sldMkLst>
          <pc:docMk/>
          <pc:sldMk cId="0" sldId="295"/>
        </pc:sldMkLst>
        <pc:spChg chg="mod">
          <ac:chgData name="Leiner Suarez Colome" userId="efed31ec-cf4f-4d4c-88c2-42f0d1702547" providerId="ADAL" clId="{2F7B22A1-D4F4-4358-961E-2D37FC52F377}" dt="2025-02-14T00:00:39.238" v="31" actId="20577"/>
          <ac:spMkLst>
            <pc:docMk/>
            <pc:sldMk cId="0" sldId="295"/>
            <ac:spMk id="732" creationId="{00000000-0000-0000-0000-000000000000}"/>
          </ac:spMkLst>
        </pc:spChg>
        <pc:picChg chg="add mod">
          <ac:chgData name="Leiner Suarez Colome" userId="efed31ec-cf4f-4d4c-88c2-42f0d1702547" providerId="ADAL" clId="{2F7B22A1-D4F4-4358-961E-2D37FC52F377}" dt="2025-02-02T16:54:28.089" v="13"/>
          <ac:picMkLst>
            <pc:docMk/>
            <pc:sldMk cId="0" sldId="295"/>
            <ac:picMk id="8" creationId="{62E27A1A-D27A-E617-48D8-144E62F1D443}"/>
          </ac:picMkLst>
        </pc:picChg>
      </pc:sldChg>
      <pc:sldChg chg="addSp modSp ord">
        <pc:chgData name="Leiner Suarez Colome" userId="efed31ec-cf4f-4d4c-88c2-42f0d1702547" providerId="ADAL" clId="{2F7B22A1-D4F4-4358-961E-2D37FC52F377}" dt="2025-02-02T16:41:13.821" v="2"/>
        <pc:sldMkLst>
          <pc:docMk/>
          <pc:sldMk cId="0" sldId="299"/>
        </pc:sldMkLst>
        <pc:picChg chg="add mod">
          <ac:chgData name="Leiner Suarez Colome" userId="efed31ec-cf4f-4d4c-88c2-42f0d1702547" providerId="ADAL" clId="{2F7B22A1-D4F4-4358-961E-2D37FC52F377}" dt="2025-02-02T16:41:13.821" v="2"/>
          <ac:picMkLst>
            <pc:docMk/>
            <pc:sldMk cId="0" sldId="299"/>
            <ac:picMk id="4" creationId="{BD2A1FB2-DFE8-B8CA-8E20-D787649A1051}"/>
          </ac:picMkLst>
        </pc:picChg>
      </pc:sldChg>
      <pc:sldChg chg="addSp modSp">
        <pc:chgData name="Leiner Suarez Colome" userId="efed31ec-cf4f-4d4c-88c2-42f0d1702547" providerId="ADAL" clId="{2F7B22A1-D4F4-4358-961E-2D37FC52F377}" dt="2025-02-13T23:56:33.388" v="18"/>
        <pc:sldMkLst>
          <pc:docMk/>
          <pc:sldMk cId="1800539252" sldId="325"/>
        </pc:sldMkLst>
        <pc:picChg chg="add mod">
          <ac:chgData name="Leiner Suarez Colome" userId="efed31ec-cf4f-4d4c-88c2-42f0d1702547" providerId="ADAL" clId="{2F7B22A1-D4F4-4358-961E-2D37FC52F377}" dt="2025-02-13T23:56:33.388" v="18"/>
          <ac:picMkLst>
            <pc:docMk/>
            <pc:sldMk cId="1800539252" sldId="325"/>
            <ac:picMk id="8" creationId="{BCCE99A1-99A3-0C7C-E09F-F47EAECA2DCD}"/>
          </ac:picMkLst>
        </pc:picChg>
      </pc:sldChg>
    </pc:docChg>
  </pc:docChgLst>
  <pc:docChgLst>
    <pc:chgData name="Raul Graterol Medina" userId="S::ra379063@ucf.edu::9863f578-8c4e-4f8e-b337-eb35a318ae78" providerId="AD" clId="Web-{25338C0C-3584-4B25-9CAC-498DB4171166}"/>
    <pc:docChg chg="addSld delSld modSld sldOrd">
      <pc:chgData name="Raul Graterol Medina" userId="S::ra379063@ucf.edu::9863f578-8c4e-4f8e-b337-eb35a318ae78" providerId="AD" clId="Web-{25338C0C-3584-4B25-9CAC-498DB4171166}" dt="2025-01-31T23:36:38.676" v="1563" actId="20577"/>
      <pc:docMkLst>
        <pc:docMk/>
      </pc:docMkLst>
      <pc:sldChg chg="modSp">
        <pc:chgData name="Raul Graterol Medina" userId="S::ra379063@ucf.edu::9863f578-8c4e-4f8e-b337-eb35a318ae78" providerId="AD" clId="Web-{25338C0C-3584-4B25-9CAC-498DB4171166}" dt="2025-01-31T19:57:32.328" v="15"/>
        <pc:sldMkLst>
          <pc:docMk/>
          <pc:sldMk cId="0" sldId="273"/>
        </pc:sldMkLst>
        <pc:graphicFrameChg chg="mod modGraphic">
          <ac:chgData name="Raul Graterol Medina" userId="S::ra379063@ucf.edu::9863f578-8c4e-4f8e-b337-eb35a318ae78" providerId="AD" clId="Web-{25338C0C-3584-4B25-9CAC-498DB4171166}" dt="2025-01-31T19:57:32.328" v="15"/>
          <ac:graphicFrameMkLst>
            <pc:docMk/>
            <pc:sldMk cId="0" sldId="273"/>
            <ac:graphicFrameMk id="524" creationId="{00000000-0000-0000-0000-000000000000}"/>
          </ac:graphicFrameMkLst>
        </pc:graphicFrameChg>
      </pc:sldChg>
      <pc:sldChg chg="modSp">
        <pc:chgData name="Raul Graterol Medina" userId="S::ra379063@ucf.edu::9863f578-8c4e-4f8e-b337-eb35a318ae78" providerId="AD" clId="Web-{25338C0C-3584-4B25-9CAC-498DB4171166}" dt="2025-01-31T22:56:36.024" v="1371" actId="1076"/>
        <pc:sldMkLst>
          <pc:docMk/>
          <pc:sldMk cId="0" sldId="281"/>
        </pc:sldMkLst>
      </pc:sldChg>
      <pc:sldChg chg="addSp delSp modSp ord">
        <pc:chgData name="Raul Graterol Medina" userId="S::ra379063@ucf.edu::9863f578-8c4e-4f8e-b337-eb35a318ae78" providerId="AD" clId="Web-{25338C0C-3584-4B25-9CAC-498DB4171166}" dt="2025-01-31T23:36:38.676" v="1563" actId="20577"/>
        <pc:sldMkLst>
          <pc:docMk/>
          <pc:sldMk cId="0" sldId="291"/>
        </pc:sldMkLst>
        <pc:spChg chg="mod">
          <ac:chgData name="Raul Graterol Medina" userId="S::ra379063@ucf.edu::9863f578-8c4e-4f8e-b337-eb35a318ae78" providerId="AD" clId="Web-{25338C0C-3584-4B25-9CAC-498DB4171166}" dt="2025-01-31T23:36:38.676" v="1563" actId="20577"/>
          <ac:spMkLst>
            <pc:docMk/>
            <pc:sldMk cId="0" sldId="291"/>
            <ac:spMk id="685" creationId="{00000000-0000-0000-0000-000000000000}"/>
          </ac:spMkLst>
        </pc:spChg>
        <pc:picChg chg="add mod modCrop">
          <ac:chgData name="Raul Graterol Medina" userId="S::ra379063@ucf.edu::9863f578-8c4e-4f8e-b337-eb35a318ae78" providerId="AD" clId="Web-{25338C0C-3584-4B25-9CAC-498DB4171166}" dt="2025-01-31T23:30:44.788" v="1495" actId="1076"/>
          <ac:picMkLst>
            <pc:docMk/>
            <pc:sldMk cId="0" sldId="291"/>
            <ac:picMk id="3" creationId="{A98A75C9-1824-5BEE-1156-1F72E4427121}"/>
          </ac:picMkLst>
        </pc:picChg>
        <pc:picChg chg="add mod">
          <ac:chgData name="Raul Graterol Medina" userId="S::ra379063@ucf.edu::9863f578-8c4e-4f8e-b337-eb35a318ae78" providerId="AD" clId="Web-{25338C0C-3584-4B25-9CAC-498DB4171166}" dt="2025-01-31T23:23:06.550" v="1431" actId="1076"/>
          <ac:picMkLst>
            <pc:docMk/>
            <pc:sldMk cId="0" sldId="291"/>
            <ac:picMk id="4" creationId="{D423EB59-70F9-3BB4-5C50-3693B8042806}"/>
          </ac:picMkLst>
        </pc:picChg>
        <pc:picChg chg="add mod">
          <ac:chgData name="Raul Graterol Medina" userId="S::ra379063@ucf.edu::9863f578-8c4e-4f8e-b337-eb35a318ae78" providerId="AD" clId="Web-{25338C0C-3584-4B25-9CAC-498DB4171166}" dt="2025-01-31T23:23:14.831" v="1432" actId="1076"/>
          <ac:picMkLst>
            <pc:docMk/>
            <pc:sldMk cId="0" sldId="291"/>
            <ac:picMk id="5" creationId="{A317CCE4-6ABC-CDC7-E651-D501C7101DB2}"/>
          </ac:picMkLst>
        </pc:picChg>
        <pc:picChg chg="add mod">
          <ac:chgData name="Raul Graterol Medina" userId="S::ra379063@ucf.edu::9863f578-8c4e-4f8e-b337-eb35a318ae78" providerId="AD" clId="Web-{25338C0C-3584-4B25-9CAC-498DB4171166}" dt="2025-01-31T23:30:48.007" v="1496" actId="1076"/>
          <ac:picMkLst>
            <pc:docMk/>
            <pc:sldMk cId="0" sldId="291"/>
            <ac:picMk id="7" creationId="{37091827-BE3D-3776-4972-A3667816BA14}"/>
          </ac:picMkLst>
        </pc:picChg>
        <pc:picChg chg="add mod">
          <ac:chgData name="Raul Graterol Medina" userId="S::ra379063@ucf.edu::9863f578-8c4e-4f8e-b337-eb35a318ae78" providerId="AD" clId="Web-{25338C0C-3584-4B25-9CAC-498DB4171166}" dt="2025-01-31T23:16:55.256" v="1384" actId="1076"/>
          <ac:picMkLst>
            <pc:docMk/>
            <pc:sldMk cId="0" sldId="291"/>
            <ac:picMk id="10" creationId="{24111C4B-510D-CD69-FC2A-7C0B8C037BA3}"/>
          </ac:picMkLst>
        </pc:picChg>
      </pc:sldChg>
      <pc:sldChg chg="addSp delSp modSp">
        <pc:chgData name="Raul Graterol Medina" userId="S::ra379063@ucf.edu::9863f578-8c4e-4f8e-b337-eb35a318ae78" providerId="AD" clId="Web-{25338C0C-3584-4B25-9CAC-498DB4171166}" dt="2025-01-31T22:57:52.683" v="1381"/>
        <pc:sldMkLst>
          <pc:docMk/>
          <pc:sldMk cId="2452364170" sldId="305"/>
        </pc:sldMkLst>
        <pc:graphicFrameChg chg="add mod modGraphic">
          <ac:chgData name="Raul Graterol Medina" userId="S::ra379063@ucf.edu::9863f578-8c4e-4f8e-b337-eb35a318ae78" providerId="AD" clId="Web-{25338C0C-3584-4B25-9CAC-498DB4171166}" dt="2025-01-31T22:57:52.683" v="1381"/>
          <ac:graphicFrameMkLst>
            <pc:docMk/>
            <pc:sldMk cId="2452364170" sldId="305"/>
            <ac:graphicFrameMk id="3" creationId="{F29C262A-2DB9-B675-5FD1-CF39ADBA7A0B}"/>
          </ac:graphicFrameMkLst>
        </pc:graphicFrameChg>
        <pc:picChg chg="add mod">
          <ac:chgData name="Raul Graterol Medina" userId="S::ra379063@ucf.edu::9863f578-8c4e-4f8e-b337-eb35a318ae78" providerId="AD" clId="Web-{25338C0C-3584-4B25-9CAC-498DB4171166}" dt="2025-01-31T21:31:30.512" v="1207" actId="1076"/>
          <ac:picMkLst>
            <pc:docMk/>
            <pc:sldMk cId="2452364170" sldId="305"/>
            <ac:picMk id="4" creationId="{741DBA7C-959B-2E91-8F92-A3F3AB7F7D3B}"/>
          </ac:picMkLst>
        </pc:picChg>
      </pc:sldChg>
      <pc:sldChg chg="new del">
        <pc:chgData name="Raul Graterol Medina" userId="S::ra379063@ucf.edu::9863f578-8c4e-4f8e-b337-eb35a318ae78" providerId="AD" clId="Web-{25338C0C-3584-4B25-9CAC-498DB4171166}" dt="2025-01-31T20:13:01.482" v="121"/>
        <pc:sldMkLst>
          <pc:docMk/>
          <pc:sldMk cId="66695177" sldId="307"/>
        </pc:sldMkLst>
      </pc:sldChg>
      <pc:sldChg chg="new del">
        <pc:chgData name="Raul Graterol Medina" userId="S::ra379063@ucf.edu::9863f578-8c4e-4f8e-b337-eb35a318ae78" providerId="AD" clId="Web-{25338C0C-3584-4B25-9CAC-498DB4171166}" dt="2025-01-31T19:56:13.153" v="3"/>
        <pc:sldMkLst>
          <pc:docMk/>
          <pc:sldMk cId="1651244457" sldId="307"/>
        </pc:sldMkLst>
      </pc:sldChg>
      <pc:sldChg chg="modSp add replId">
        <pc:chgData name="Raul Graterol Medina" userId="S::ra379063@ucf.edu::9863f578-8c4e-4f8e-b337-eb35a318ae78" providerId="AD" clId="Web-{25338C0C-3584-4B25-9CAC-498DB4171166}" dt="2025-01-31T21:31:18.746" v="1206" actId="1076"/>
        <pc:sldMkLst>
          <pc:docMk/>
          <pc:sldMk cId="1949628923" sldId="307"/>
        </pc:sldMkLst>
        <pc:graphicFrameChg chg="mod modGraphic">
          <ac:chgData name="Raul Graterol Medina" userId="S::ra379063@ucf.edu::9863f578-8c4e-4f8e-b337-eb35a318ae78" providerId="AD" clId="Web-{25338C0C-3584-4B25-9CAC-498DB4171166}" dt="2025-01-31T20:26:38.913" v="564"/>
          <ac:graphicFrameMkLst>
            <pc:docMk/>
            <pc:sldMk cId="1949628923" sldId="307"/>
            <ac:graphicFrameMk id="3" creationId="{F301F183-D392-EAF7-D3DA-D15B9263A35C}"/>
          </ac:graphicFrameMkLst>
        </pc:graphicFrameChg>
        <pc:picChg chg="mod">
          <ac:chgData name="Raul Graterol Medina" userId="S::ra379063@ucf.edu::9863f578-8c4e-4f8e-b337-eb35a318ae78" providerId="AD" clId="Web-{25338C0C-3584-4B25-9CAC-498DB4171166}" dt="2025-01-31T21:31:18.746" v="1206" actId="1076"/>
          <ac:picMkLst>
            <pc:docMk/>
            <pc:sldMk cId="1949628923" sldId="307"/>
            <ac:picMk id="4" creationId="{E3C9576C-5883-5560-6361-0E33E8224F88}"/>
          </ac:picMkLst>
        </pc:picChg>
      </pc:sldChg>
      <pc:sldChg chg="new del">
        <pc:chgData name="Raul Graterol Medina" userId="S::ra379063@ucf.edu::9863f578-8c4e-4f8e-b337-eb35a318ae78" providerId="AD" clId="Web-{25338C0C-3584-4B25-9CAC-498DB4171166}" dt="2025-01-31T20:12:53.763" v="119"/>
        <pc:sldMkLst>
          <pc:docMk/>
          <pc:sldMk cId="2062926678" sldId="307"/>
        </pc:sldMkLst>
      </pc:sldChg>
      <pc:sldChg chg="addSp delSp modSp add del replId">
        <pc:chgData name="Raul Graterol Medina" userId="S::ra379063@ucf.edu::9863f578-8c4e-4f8e-b337-eb35a318ae78" providerId="AD" clId="Web-{25338C0C-3584-4B25-9CAC-498DB4171166}" dt="2025-01-31T20:01:53.398" v="102"/>
        <pc:sldMkLst>
          <pc:docMk/>
          <pc:sldMk cId="3016878127" sldId="308"/>
        </pc:sldMkLst>
      </pc:sldChg>
      <pc:sldChg chg="modSp add ord replId">
        <pc:chgData name="Raul Graterol Medina" userId="S::ra379063@ucf.edu::9863f578-8c4e-4f8e-b337-eb35a318ae78" providerId="AD" clId="Web-{25338C0C-3584-4B25-9CAC-498DB4171166}" dt="2025-01-31T22:52:20.093" v="1365"/>
        <pc:sldMkLst>
          <pc:docMk/>
          <pc:sldMk cId="3155080853" sldId="309"/>
        </pc:sldMkLst>
        <pc:graphicFrameChg chg="mod modGraphic">
          <ac:chgData name="Raul Graterol Medina" userId="S::ra379063@ucf.edu::9863f578-8c4e-4f8e-b337-eb35a318ae78" providerId="AD" clId="Web-{25338C0C-3584-4B25-9CAC-498DB4171166}" dt="2025-01-31T22:52:20.093" v="1365"/>
          <ac:graphicFrameMkLst>
            <pc:docMk/>
            <pc:sldMk cId="3155080853" sldId="309"/>
            <ac:graphicFrameMk id="3" creationId="{4B53DDB6-188B-DCB8-0373-08125631B4E4}"/>
          </ac:graphicFrameMkLst>
        </pc:graphicFrameChg>
      </pc:sldChg>
      <pc:sldChg chg="modSp add replId">
        <pc:chgData name="Raul Graterol Medina" userId="S::ra379063@ucf.edu::9863f578-8c4e-4f8e-b337-eb35a318ae78" providerId="AD" clId="Web-{25338C0C-3584-4B25-9CAC-498DB4171166}" dt="2025-01-31T21:31:39.824" v="1208" actId="1076"/>
        <pc:sldMkLst>
          <pc:docMk/>
          <pc:sldMk cId="2488255092" sldId="310"/>
        </pc:sldMkLst>
        <pc:graphicFrameChg chg="mod modGraphic">
          <ac:chgData name="Raul Graterol Medina" userId="S::ra379063@ucf.edu::9863f578-8c4e-4f8e-b337-eb35a318ae78" providerId="AD" clId="Web-{25338C0C-3584-4B25-9CAC-498DB4171166}" dt="2025-01-31T21:04:15.218" v="1203"/>
          <ac:graphicFrameMkLst>
            <pc:docMk/>
            <pc:sldMk cId="2488255092" sldId="310"/>
            <ac:graphicFrameMk id="3" creationId="{5CDDA773-A282-D99E-7456-D28DD0AC2B0B}"/>
          </ac:graphicFrameMkLst>
        </pc:graphicFrameChg>
        <pc:picChg chg="mod">
          <ac:chgData name="Raul Graterol Medina" userId="S::ra379063@ucf.edu::9863f578-8c4e-4f8e-b337-eb35a318ae78" providerId="AD" clId="Web-{25338C0C-3584-4B25-9CAC-498DB4171166}" dt="2025-01-31T21:31:39.824" v="1208" actId="1076"/>
          <ac:picMkLst>
            <pc:docMk/>
            <pc:sldMk cId="2488255092" sldId="310"/>
            <ac:picMk id="4" creationId="{AD32B309-93F0-73B0-C140-782D3D02CCED}"/>
          </ac:picMkLst>
        </pc:picChg>
      </pc:sldChg>
      <pc:sldChg chg="new del ord">
        <pc:chgData name="Raul Graterol Medina" userId="S::ra379063@ucf.edu::9863f578-8c4e-4f8e-b337-eb35a318ae78" providerId="AD" clId="Web-{25338C0C-3584-4B25-9CAC-498DB4171166}" dt="2025-01-31T21:58:25.880" v="1256"/>
        <pc:sldMkLst>
          <pc:docMk/>
          <pc:sldMk cId="210829509" sldId="312"/>
        </pc:sldMkLst>
      </pc:sldChg>
      <pc:sldChg chg="addSp delSp modSp add ord replId">
        <pc:chgData name="Raul Graterol Medina" userId="S::ra379063@ucf.edu::9863f578-8c4e-4f8e-b337-eb35a318ae78" providerId="AD" clId="Web-{25338C0C-3584-4B25-9CAC-498DB4171166}" dt="2025-01-31T22:55:26.428" v="1368" actId="1076"/>
        <pc:sldMkLst>
          <pc:docMk/>
          <pc:sldMk cId="3476617408" sldId="313"/>
        </pc:sldMkLst>
        <pc:spChg chg="mod">
          <ac:chgData name="Raul Graterol Medina" userId="S::ra379063@ucf.edu::9863f578-8c4e-4f8e-b337-eb35a318ae78" providerId="AD" clId="Web-{25338C0C-3584-4B25-9CAC-498DB4171166}" dt="2025-01-31T22:53:01.923" v="1367" actId="1076"/>
          <ac:spMkLst>
            <pc:docMk/>
            <pc:sldMk cId="3476617408" sldId="313"/>
            <ac:spMk id="685" creationId="{304B8062-B754-2CBB-F9E5-DEF016F0FEEF}"/>
          </ac:spMkLst>
        </pc:spChg>
        <pc:picChg chg="add mod ord">
          <ac:chgData name="Raul Graterol Medina" userId="S::ra379063@ucf.edu::9863f578-8c4e-4f8e-b337-eb35a318ae78" providerId="AD" clId="Web-{25338C0C-3584-4B25-9CAC-498DB4171166}" dt="2025-01-31T22:51:35.810" v="1362" actId="14100"/>
          <ac:picMkLst>
            <pc:docMk/>
            <pc:sldMk cId="3476617408" sldId="313"/>
            <ac:picMk id="3" creationId="{71664FD3-E8CC-6ABB-F2C9-E52B0C68E70C}"/>
          </ac:picMkLst>
        </pc:picChg>
        <pc:picChg chg="add mod">
          <ac:chgData name="Raul Graterol Medina" userId="S::ra379063@ucf.edu::9863f578-8c4e-4f8e-b337-eb35a318ae78" providerId="AD" clId="Web-{25338C0C-3584-4B25-9CAC-498DB4171166}" dt="2025-01-31T22:50:23.776" v="1350" actId="14100"/>
          <ac:picMkLst>
            <pc:docMk/>
            <pc:sldMk cId="3476617408" sldId="313"/>
            <ac:picMk id="5" creationId="{697E3471-8C73-8DA0-9E74-2BCE15C9F2A2}"/>
          </ac:picMkLst>
        </pc:picChg>
        <pc:picChg chg="add mod ord">
          <ac:chgData name="Raul Graterol Medina" userId="S::ra379063@ucf.edu::9863f578-8c4e-4f8e-b337-eb35a318ae78" providerId="AD" clId="Web-{25338C0C-3584-4B25-9CAC-498DB4171166}" dt="2025-01-31T22:51:10.388" v="1359"/>
          <ac:picMkLst>
            <pc:docMk/>
            <pc:sldMk cId="3476617408" sldId="313"/>
            <ac:picMk id="6" creationId="{1F49A8E0-3984-FF7E-903F-111CD410E195}"/>
          </ac:picMkLst>
        </pc:picChg>
        <pc:picChg chg="mod ord">
          <ac:chgData name="Raul Graterol Medina" userId="S::ra379063@ucf.edu::9863f578-8c4e-4f8e-b337-eb35a318ae78" providerId="AD" clId="Web-{25338C0C-3584-4B25-9CAC-498DB4171166}" dt="2025-01-31T22:55:26.428" v="1368" actId="1076"/>
          <ac:picMkLst>
            <pc:docMk/>
            <pc:sldMk cId="3476617408" sldId="313"/>
            <ac:picMk id="10" creationId="{9C39A704-D9D7-1BA3-4FF0-AB7A76FAE127}"/>
          </ac:picMkLst>
        </pc:picChg>
      </pc:sldChg>
      <pc:sldChg chg="new del">
        <pc:chgData name="Raul Graterol Medina" userId="S::ra379063@ucf.edu::9863f578-8c4e-4f8e-b337-eb35a318ae78" providerId="AD" clId="Web-{25338C0C-3584-4B25-9CAC-498DB4171166}" dt="2025-01-31T23:11:51.947" v="1383"/>
        <pc:sldMkLst>
          <pc:docMk/>
          <pc:sldMk cId="1048009813" sldId="314"/>
        </pc:sldMkLst>
      </pc:sldChg>
      <pc:sldChg chg="addSp delSp modSp add replId">
        <pc:chgData name="Raul Graterol Medina" userId="S::ra379063@ucf.edu::9863f578-8c4e-4f8e-b337-eb35a318ae78" providerId="AD" clId="Web-{25338C0C-3584-4B25-9CAC-498DB4171166}" dt="2025-01-31T23:35:14.532" v="1543" actId="20577"/>
        <pc:sldMkLst>
          <pc:docMk/>
          <pc:sldMk cId="3134237192" sldId="314"/>
        </pc:sldMkLst>
        <pc:spChg chg="mod">
          <ac:chgData name="Raul Graterol Medina" userId="S::ra379063@ucf.edu::9863f578-8c4e-4f8e-b337-eb35a318ae78" providerId="AD" clId="Web-{25338C0C-3584-4B25-9CAC-498DB4171166}" dt="2025-01-31T23:35:14.532" v="1543" actId="20577"/>
          <ac:spMkLst>
            <pc:docMk/>
            <pc:sldMk cId="3134237192" sldId="314"/>
            <ac:spMk id="685" creationId="{6D10D5EC-4952-AFE3-73DA-CA4CDDCC631C}"/>
          </ac:spMkLst>
        </pc:spChg>
        <pc:picChg chg="mod">
          <ac:chgData name="Raul Graterol Medina" userId="S::ra379063@ucf.edu::9863f578-8c4e-4f8e-b337-eb35a318ae78" providerId="AD" clId="Web-{25338C0C-3584-4B25-9CAC-498DB4171166}" dt="2025-01-31T23:30:11.569" v="1490" actId="1076"/>
          <ac:picMkLst>
            <pc:docMk/>
            <pc:sldMk cId="3134237192" sldId="314"/>
            <ac:picMk id="2" creationId="{2A73645D-08EA-4743-237A-9CED8343E114}"/>
          </ac:picMkLst>
        </pc:picChg>
        <pc:picChg chg="add mod">
          <ac:chgData name="Raul Graterol Medina" userId="S::ra379063@ucf.edu::9863f578-8c4e-4f8e-b337-eb35a318ae78" providerId="AD" clId="Web-{25338C0C-3584-4B25-9CAC-498DB4171166}" dt="2025-01-31T23:30:27.710" v="1493" actId="1076"/>
          <ac:picMkLst>
            <pc:docMk/>
            <pc:sldMk cId="3134237192" sldId="314"/>
            <ac:picMk id="7" creationId="{5927C01F-17D4-8BA6-438A-EEA51A1D520A}"/>
          </ac:picMkLst>
        </pc:picChg>
        <pc:picChg chg="add mod">
          <ac:chgData name="Raul Graterol Medina" userId="S::ra379063@ucf.edu::9863f578-8c4e-4f8e-b337-eb35a318ae78" providerId="AD" clId="Web-{25338C0C-3584-4B25-9CAC-498DB4171166}" dt="2025-01-31T23:30:22.163" v="1492" actId="1076"/>
          <ac:picMkLst>
            <pc:docMk/>
            <pc:sldMk cId="3134237192" sldId="314"/>
            <ac:picMk id="8" creationId="{2FDB984C-AB47-8A8D-D492-AB71DA571120}"/>
          </ac:picMkLst>
        </pc:picChg>
      </pc:sldChg>
    </pc:docChg>
  </pc:docChgLst>
  <pc:docChgLst>
    <pc:chgData name="Maya Sosa" userId="4b24a443-3989-4706-87d5-4fd60a17ddf6" providerId="ADAL" clId="{6998EF62-56F5-482B-9A76-9488561E3E3D}"/>
    <pc:docChg chg="undo redo custSel addSld delSld modSld sldOrd">
      <pc:chgData name="Maya Sosa" userId="4b24a443-3989-4706-87d5-4fd60a17ddf6" providerId="ADAL" clId="{6998EF62-56F5-482B-9A76-9488561E3E3D}" dt="2025-02-26T18:01:51.285" v="5844" actId="1076"/>
      <pc:docMkLst>
        <pc:docMk/>
      </pc:docMkLst>
      <pc:sldChg chg="addSp delSp modSp mod">
        <pc:chgData name="Maya Sosa" userId="4b24a443-3989-4706-87d5-4fd60a17ddf6" providerId="ADAL" clId="{6998EF62-56F5-482B-9A76-9488561E3E3D}" dt="2025-01-31T19:53:38.727" v="2066" actId="1076"/>
        <pc:sldMkLst>
          <pc:docMk/>
          <pc:sldMk cId="0" sldId="256"/>
        </pc:sldMkLst>
        <pc:spChg chg="mod">
          <ac:chgData name="Maya Sosa" userId="4b24a443-3989-4706-87d5-4fd60a17ddf6" providerId="ADAL" clId="{6998EF62-56F5-482B-9A76-9488561E3E3D}" dt="2025-01-31T19:40:26.006" v="1750" actId="1076"/>
          <ac:spMkLst>
            <pc:docMk/>
            <pc:sldMk cId="0" sldId="256"/>
            <ac:spMk id="307" creationId="{00000000-0000-0000-0000-000000000000}"/>
          </ac:spMkLst>
        </pc:spChg>
        <pc:spChg chg="mod">
          <ac:chgData name="Maya Sosa" userId="4b24a443-3989-4706-87d5-4fd60a17ddf6" providerId="ADAL" clId="{6998EF62-56F5-482B-9A76-9488561E3E3D}" dt="2025-01-31T19:43:10.361" v="1791" actId="1076"/>
          <ac:spMkLst>
            <pc:docMk/>
            <pc:sldMk cId="0" sldId="256"/>
            <ac:spMk id="308" creationId="{00000000-0000-0000-0000-000000000000}"/>
          </ac:spMkLst>
        </pc:spChg>
        <pc:picChg chg="mod">
          <ac:chgData name="Maya Sosa" userId="4b24a443-3989-4706-87d5-4fd60a17ddf6" providerId="ADAL" clId="{6998EF62-56F5-482B-9A76-9488561E3E3D}" dt="2025-01-31T19:53:38.727" v="2066" actId="1076"/>
          <ac:picMkLst>
            <pc:docMk/>
            <pc:sldMk cId="0" sldId="256"/>
            <ac:picMk id="306" creationId="{00000000-0000-0000-0000-000000000000}"/>
          </ac:picMkLst>
        </pc:picChg>
      </pc:sldChg>
      <pc:sldChg chg="addSp delSp modSp mod ord modTransition modAnim">
        <pc:chgData name="Maya Sosa" userId="4b24a443-3989-4706-87d5-4fd60a17ddf6" providerId="ADAL" clId="{6998EF62-56F5-482B-9A76-9488561E3E3D}" dt="2025-02-13T22:00:03.425" v="5211" actId="1076"/>
        <pc:sldMkLst>
          <pc:docMk/>
          <pc:sldMk cId="0" sldId="258"/>
        </pc:sldMkLst>
        <pc:spChg chg="mod">
          <ac:chgData name="Maya Sosa" userId="4b24a443-3989-4706-87d5-4fd60a17ddf6" providerId="ADAL" clId="{6998EF62-56F5-482B-9A76-9488561E3E3D}" dt="2025-01-31T19:04:07.397" v="1424" actId="1076"/>
          <ac:spMkLst>
            <pc:docMk/>
            <pc:sldMk cId="0" sldId="258"/>
            <ac:spMk id="333" creationId="{00000000-0000-0000-0000-000000000000}"/>
          </ac:spMkLst>
        </pc:spChg>
        <pc:spChg chg="add mod">
          <ac:chgData name="Maya Sosa" userId="4b24a443-3989-4706-87d5-4fd60a17ddf6" providerId="ADAL" clId="{6998EF62-56F5-482B-9A76-9488561E3E3D}" dt="2025-01-31T19:02:09.466" v="1409" actId="1076"/>
          <ac:spMkLst>
            <pc:docMk/>
            <pc:sldMk cId="0" sldId="258"/>
            <ac:spMk id="343" creationId="{00000000-0000-0000-0000-000000000000}"/>
          </ac:spMkLst>
        </pc:spChg>
        <pc:picChg chg="mod modCrop">
          <ac:chgData name="Maya Sosa" userId="4b24a443-3989-4706-87d5-4fd60a17ddf6" providerId="ADAL" clId="{6998EF62-56F5-482B-9A76-9488561E3E3D}" dt="2025-01-31T18:35:34.370" v="188" actId="14100"/>
          <ac:picMkLst>
            <pc:docMk/>
            <pc:sldMk cId="0" sldId="258"/>
            <ac:picMk id="2" creationId="{F31F37BF-8990-3A4D-8D6F-9E842FB94D3F}"/>
          </ac:picMkLst>
        </pc:picChg>
        <pc:picChg chg="add mod">
          <ac:chgData name="Maya Sosa" userId="4b24a443-3989-4706-87d5-4fd60a17ddf6" providerId="ADAL" clId="{6998EF62-56F5-482B-9A76-9488561E3E3D}" dt="2025-02-04T22:58:01.540" v="2534" actId="1076"/>
          <ac:picMkLst>
            <pc:docMk/>
            <pc:sldMk cId="0" sldId="258"/>
            <ac:picMk id="41" creationId="{ED4F53C5-9DC0-9A3B-349C-41474E4F0A99}"/>
          </ac:picMkLst>
        </pc:picChg>
      </pc:sldChg>
      <pc:sldChg chg="addSp delSp modSp mod ord modTransition modAnim modNotesTx">
        <pc:chgData name="Maya Sosa" userId="4b24a443-3989-4706-87d5-4fd60a17ddf6" providerId="ADAL" clId="{6998EF62-56F5-482B-9A76-9488561E3E3D}" dt="2025-02-09T19:45:41.713" v="4100" actId="1076"/>
        <pc:sldMkLst>
          <pc:docMk/>
          <pc:sldMk cId="0" sldId="259"/>
        </pc:sldMkLst>
        <pc:spChg chg="add mod">
          <ac:chgData name="Maya Sosa" userId="4b24a443-3989-4706-87d5-4fd60a17ddf6" providerId="ADAL" clId="{6998EF62-56F5-482B-9A76-9488561E3E3D}" dt="2025-02-09T19:45:41.713" v="4100" actId="1076"/>
          <ac:spMkLst>
            <pc:docMk/>
            <pc:sldMk cId="0" sldId="259"/>
            <ac:spMk id="2" creationId="{59C23ECD-1A05-5BC9-D44C-8FD116F601D3}"/>
          </ac:spMkLst>
        </pc:spChg>
        <pc:spChg chg="add mod">
          <ac:chgData name="Maya Sosa" userId="4b24a443-3989-4706-87d5-4fd60a17ddf6" providerId="ADAL" clId="{6998EF62-56F5-482B-9A76-9488561E3E3D}" dt="2025-01-31T19:02:52.910" v="1421" actId="1076"/>
          <ac:spMkLst>
            <pc:docMk/>
            <pc:sldMk cId="0" sldId="259"/>
            <ac:spMk id="4" creationId="{28953881-58E5-0ED6-89E3-4F3C77B393C1}"/>
          </ac:spMkLst>
        </pc:spChg>
        <pc:spChg chg="mod">
          <ac:chgData name="Maya Sosa" userId="4b24a443-3989-4706-87d5-4fd60a17ddf6" providerId="ADAL" clId="{6998EF62-56F5-482B-9A76-9488561E3E3D}" dt="2025-01-31T19:04:24.530" v="1436" actId="20577"/>
          <ac:spMkLst>
            <pc:docMk/>
            <pc:sldMk cId="0" sldId="259"/>
            <ac:spMk id="341" creationId="{00000000-0000-0000-0000-000000000000}"/>
          </ac:spMkLst>
        </pc:spChg>
        <pc:spChg chg="mod">
          <ac:chgData name="Maya Sosa" userId="4b24a443-3989-4706-87d5-4fd60a17ddf6" providerId="ADAL" clId="{6998EF62-56F5-482B-9A76-9488561E3E3D}" dt="2025-01-31T18:16:52.850" v="45" actId="404"/>
          <ac:spMkLst>
            <pc:docMk/>
            <pc:sldMk cId="0" sldId="259"/>
            <ac:spMk id="342" creationId="{00000000-0000-0000-0000-000000000000}"/>
          </ac:spMkLst>
        </pc:spChg>
        <pc:picChg chg="add mod">
          <ac:chgData name="Maya Sosa" userId="4b24a443-3989-4706-87d5-4fd60a17ddf6" providerId="ADAL" clId="{6998EF62-56F5-482B-9A76-9488561E3E3D}" dt="2025-01-31T19:03:06.633" v="1423" actId="1076"/>
          <ac:picMkLst>
            <pc:docMk/>
            <pc:sldMk cId="0" sldId="259"/>
            <ac:picMk id="3" creationId="{BEA55E46-D94F-1901-AC78-CB787129F962}"/>
          </ac:picMkLst>
        </pc:picChg>
        <pc:picChg chg="add mod">
          <ac:chgData name="Maya Sosa" userId="4b24a443-3989-4706-87d5-4fd60a17ddf6" providerId="ADAL" clId="{6998EF62-56F5-482B-9A76-9488561E3E3D}" dt="2025-02-04T22:58:08.315" v="2536" actId="1076"/>
          <ac:picMkLst>
            <pc:docMk/>
            <pc:sldMk cId="0" sldId="259"/>
            <ac:picMk id="53" creationId="{D7AC416B-68AB-9A44-B57F-BC6E0856FD95}"/>
          </ac:picMkLst>
        </pc:picChg>
      </pc:sldChg>
      <pc:sldChg chg="addSp delSp modSp mod ord modTransition modAnim">
        <pc:chgData name="Maya Sosa" userId="4b24a443-3989-4706-87d5-4fd60a17ddf6" providerId="ADAL" clId="{6998EF62-56F5-482B-9A76-9488561E3E3D}" dt="2025-02-09T19:45:49.540" v="4102" actId="1076"/>
        <pc:sldMkLst>
          <pc:docMk/>
          <pc:sldMk cId="0" sldId="260"/>
        </pc:sldMkLst>
        <pc:spChg chg="add mod">
          <ac:chgData name="Maya Sosa" userId="4b24a443-3989-4706-87d5-4fd60a17ddf6" providerId="ADAL" clId="{6998EF62-56F5-482B-9A76-9488561E3E3D}" dt="2025-02-09T19:45:49.540" v="4102" actId="1076"/>
          <ac:spMkLst>
            <pc:docMk/>
            <pc:sldMk cId="0" sldId="260"/>
            <ac:spMk id="2" creationId="{FA95B5B2-B5C4-D793-DB06-0C86A8D8CC1E}"/>
          </ac:spMkLst>
        </pc:spChg>
        <pc:spChg chg="add mod">
          <ac:chgData name="Maya Sosa" userId="4b24a443-3989-4706-87d5-4fd60a17ddf6" providerId="ADAL" clId="{6998EF62-56F5-482B-9A76-9488561E3E3D}" dt="2025-01-31T18:59:41.042" v="1390" actId="207"/>
          <ac:spMkLst>
            <pc:docMk/>
            <pc:sldMk cId="0" sldId="260"/>
            <ac:spMk id="5" creationId="{02262428-811C-D24D-28B4-1E5ECF75A581}"/>
          </ac:spMkLst>
        </pc:spChg>
        <pc:spChg chg="mod">
          <ac:chgData name="Maya Sosa" userId="4b24a443-3989-4706-87d5-4fd60a17ddf6" providerId="ADAL" clId="{6998EF62-56F5-482B-9A76-9488561E3E3D}" dt="2025-02-04T23:03:10.854" v="2583" actId="1076"/>
          <ac:spMkLst>
            <pc:docMk/>
            <pc:sldMk cId="0" sldId="260"/>
            <ac:spMk id="358" creationId="{00000000-0000-0000-0000-000000000000}"/>
          </ac:spMkLst>
        </pc:spChg>
        <pc:spChg chg="mod">
          <ac:chgData name="Maya Sosa" userId="4b24a443-3989-4706-87d5-4fd60a17ddf6" providerId="ADAL" clId="{6998EF62-56F5-482B-9A76-9488561E3E3D}" dt="2025-02-04T23:03:13.780" v="2584" actId="1076"/>
          <ac:spMkLst>
            <pc:docMk/>
            <pc:sldMk cId="0" sldId="260"/>
            <ac:spMk id="359" creationId="{00000000-0000-0000-0000-000000000000}"/>
          </ac:spMkLst>
        </pc:spChg>
        <pc:spChg chg="mod">
          <ac:chgData name="Maya Sosa" userId="4b24a443-3989-4706-87d5-4fd60a17ddf6" providerId="ADAL" clId="{6998EF62-56F5-482B-9A76-9488561E3E3D}" dt="2025-01-31T19:06:54.740" v="1448" actId="14100"/>
          <ac:spMkLst>
            <pc:docMk/>
            <pc:sldMk cId="0" sldId="260"/>
            <ac:spMk id="360" creationId="{00000000-0000-0000-0000-000000000000}"/>
          </ac:spMkLst>
        </pc:spChg>
        <pc:picChg chg="add mod">
          <ac:chgData name="Maya Sosa" userId="4b24a443-3989-4706-87d5-4fd60a17ddf6" providerId="ADAL" clId="{6998EF62-56F5-482B-9A76-9488561E3E3D}" dt="2025-01-31T18:35:46.803" v="192"/>
          <ac:picMkLst>
            <pc:docMk/>
            <pc:sldMk cId="0" sldId="260"/>
            <ac:picMk id="6" creationId="{161022D6-2AE2-49B8-CF8D-71017EFD29CB}"/>
          </ac:picMkLst>
        </pc:picChg>
        <pc:picChg chg="add mod">
          <ac:chgData name="Maya Sosa" userId="4b24a443-3989-4706-87d5-4fd60a17ddf6" providerId="ADAL" clId="{6998EF62-56F5-482B-9A76-9488561E3E3D}" dt="2025-02-04T23:07:34.716" v="2600"/>
          <ac:picMkLst>
            <pc:docMk/>
            <pc:sldMk cId="0" sldId="260"/>
            <ac:picMk id="34" creationId="{0459B799-EAFF-56CF-E0EB-DBBB4846A7E9}"/>
          </ac:picMkLst>
        </pc:picChg>
      </pc:sldChg>
      <pc:sldChg chg="addSp delSp modSp mod modTransition modAnim modShow">
        <pc:chgData name="Maya Sosa" userId="4b24a443-3989-4706-87d5-4fd60a17ddf6" providerId="ADAL" clId="{6998EF62-56F5-482B-9A76-9488561E3E3D}" dt="2025-02-09T20:05:23.093" v="4418" actId="729"/>
        <pc:sldMkLst>
          <pc:docMk/>
          <pc:sldMk cId="0" sldId="261"/>
        </pc:sldMkLst>
      </pc:sldChg>
      <pc:sldChg chg="addSp delSp modSp mod modTransition modAnim modShow">
        <pc:chgData name="Maya Sosa" userId="4b24a443-3989-4706-87d5-4fd60a17ddf6" providerId="ADAL" clId="{6998EF62-56F5-482B-9A76-9488561E3E3D}" dt="2025-02-09T20:05:27.651" v="4419" actId="729"/>
        <pc:sldMkLst>
          <pc:docMk/>
          <pc:sldMk cId="0" sldId="262"/>
        </pc:sldMkLst>
      </pc:sldChg>
      <pc:sldChg chg="addSp delSp modSp mod modTransition modAnim modShow">
        <pc:chgData name="Maya Sosa" userId="4b24a443-3989-4706-87d5-4fd60a17ddf6" providerId="ADAL" clId="{6998EF62-56F5-482B-9A76-9488561E3E3D}" dt="2025-02-09T20:08:08.013" v="4442" actId="729"/>
        <pc:sldMkLst>
          <pc:docMk/>
          <pc:sldMk cId="0" sldId="263"/>
        </pc:sldMkLst>
      </pc:sldChg>
      <pc:sldChg chg="addSp delSp modSp mod modTransition modAnim modShow">
        <pc:chgData name="Maya Sosa" userId="4b24a443-3989-4706-87d5-4fd60a17ddf6" providerId="ADAL" clId="{6998EF62-56F5-482B-9A76-9488561E3E3D}" dt="2025-02-09T20:08:14.278" v="4443" actId="729"/>
        <pc:sldMkLst>
          <pc:docMk/>
          <pc:sldMk cId="0" sldId="264"/>
        </pc:sldMkLst>
      </pc:sldChg>
      <pc:sldChg chg="addSp delSp modSp del mod modTransition delAnim modAnim">
        <pc:chgData name="Maya Sosa" userId="4b24a443-3989-4706-87d5-4fd60a17ddf6" providerId="ADAL" clId="{6998EF62-56F5-482B-9A76-9488561E3E3D}" dt="2025-02-05T01:11:12.635" v="3991" actId="47"/>
        <pc:sldMkLst>
          <pc:docMk/>
          <pc:sldMk cId="0" sldId="265"/>
        </pc:sldMkLst>
      </pc:sldChg>
      <pc:sldChg chg="addSp delSp modSp mod modTransition modAnim modShow">
        <pc:chgData name="Maya Sosa" userId="4b24a443-3989-4706-87d5-4fd60a17ddf6" providerId="ADAL" clId="{6998EF62-56F5-482B-9A76-9488561E3E3D}" dt="2025-02-09T20:23:49.604" v="4520" actId="729"/>
        <pc:sldMkLst>
          <pc:docMk/>
          <pc:sldMk cId="0" sldId="266"/>
        </pc:sldMkLst>
      </pc:sldChg>
      <pc:sldChg chg="addSp delSp modSp mod">
        <pc:chgData name="Maya Sosa" userId="4b24a443-3989-4706-87d5-4fd60a17ddf6" providerId="ADAL" clId="{6998EF62-56F5-482B-9A76-9488561E3E3D}" dt="2025-01-31T19:25:20.970" v="1644" actId="403"/>
        <pc:sldMkLst>
          <pc:docMk/>
          <pc:sldMk cId="0" sldId="267"/>
        </pc:sldMkLst>
        <pc:spChg chg="add mod">
          <ac:chgData name="Maya Sosa" userId="4b24a443-3989-4706-87d5-4fd60a17ddf6" providerId="ADAL" clId="{6998EF62-56F5-482B-9A76-9488561E3E3D}" dt="2025-01-31T18:47:28.715" v="1174"/>
          <ac:spMkLst>
            <pc:docMk/>
            <pc:sldMk cId="0" sldId="267"/>
            <ac:spMk id="5" creationId="{E9E91C3F-F9C2-71BA-8F9F-BD0B1D3346F1}"/>
          </ac:spMkLst>
        </pc:spChg>
        <pc:spChg chg="mod">
          <ac:chgData name="Maya Sosa" userId="4b24a443-3989-4706-87d5-4fd60a17ddf6" providerId="ADAL" clId="{6998EF62-56F5-482B-9A76-9488561E3E3D}" dt="2025-01-31T18:23:27.863" v="82" actId="1076"/>
          <ac:spMkLst>
            <pc:docMk/>
            <pc:sldMk cId="0" sldId="267"/>
            <ac:spMk id="476" creationId="{00000000-0000-0000-0000-000000000000}"/>
          </ac:spMkLst>
        </pc:spChg>
        <pc:graphicFrameChg chg="mod modGraphic">
          <ac:chgData name="Maya Sosa" userId="4b24a443-3989-4706-87d5-4fd60a17ddf6" providerId="ADAL" clId="{6998EF62-56F5-482B-9A76-9488561E3E3D}" dt="2025-01-31T19:25:20.970" v="1644" actId="403"/>
          <ac:graphicFrameMkLst>
            <pc:docMk/>
            <pc:sldMk cId="0" sldId="267"/>
            <ac:graphicFrameMk id="478" creationId="{00000000-0000-0000-0000-000000000000}"/>
          </ac:graphicFrameMkLst>
        </pc:graphicFrameChg>
      </pc:sldChg>
      <pc:sldChg chg="addSp delSp modSp mod">
        <pc:chgData name="Maya Sosa" userId="4b24a443-3989-4706-87d5-4fd60a17ddf6" providerId="ADAL" clId="{6998EF62-56F5-482B-9A76-9488561E3E3D}" dt="2025-01-31T19:25:31.246" v="1645" actId="1076"/>
        <pc:sldMkLst>
          <pc:docMk/>
          <pc:sldMk cId="0" sldId="268"/>
        </pc:sldMkLst>
      </pc:sldChg>
      <pc:sldChg chg="addSp delSp modSp mod">
        <pc:chgData name="Maya Sosa" userId="4b24a443-3989-4706-87d5-4fd60a17ddf6" providerId="ADAL" clId="{6998EF62-56F5-482B-9A76-9488561E3E3D}" dt="2025-01-31T19:25:45.888" v="1647" actId="403"/>
        <pc:sldMkLst>
          <pc:docMk/>
          <pc:sldMk cId="0" sldId="269"/>
        </pc:sldMkLst>
      </pc:sldChg>
      <pc:sldChg chg="addSp delSp modSp mod">
        <pc:chgData name="Maya Sosa" userId="4b24a443-3989-4706-87d5-4fd60a17ddf6" providerId="ADAL" clId="{6998EF62-56F5-482B-9A76-9488561E3E3D}" dt="2025-01-31T19:28:44.804" v="1667" actId="207"/>
        <pc:sldMkLst>
          <pc:docMk/>
          <pc:sldMk cId="0" sldId="270"/>
        </pc:sldMkLst>
        <pc:spChg chg="add mod">
          <ac:chgData name="Maya Sosa" userId="4b24a443-3989-4706-87d5-4fd60a17ddf6" providerId="ADAL" clId="{6998EF62-56F5-482B-9A76-9488561E3E3D}" dt="2025-01-31T18:47:43.103" v="1178"/>
          <ac:spMkLst>
            <pc:docMk/>
            <pc:sldMk cId="0" sldId="270"/>
            <ac:spMk id="5" creationId="{8F36CBDC-CFAF-0E5C-F9C4-59B16D67C951}"/>
          </ac:spMkLst>
        </pc:spChg>
        <pc:spChg chg="mod">
          <ac:chgData name="Maya Sosa" userId="4b24a443-3989-4706-87d5-4fd60a17ddf6" providerId="ADAL" clId="{6998EF62-56F5-482B-9A76-9488561E3E3D}" dt="2025-01-31T18:24:52.744" v="139" actId="14100"/>
          <ac:spMkLst>
            <pc:docMk/>
            <pc:sldMk cId="0" sldId="270"/>
            <ac:spMk id="498" creationId="{00000000-0000-0000-0000-000000000000}"/>
          </ac:spMkLst>
        </pc:spChg>
        <pc:graphicFrameChg chg="mod modGraphic">
          <ac:chgData name="Maya Sosa" userId="4b24a443-3989-4706-87d5-4fd60a17ddf6" providerId="ADAL" clId="{6998EF62-56F5-482B-9A76-9488561E3E3D}" dt="2025-01-31T19:28:44.804" v="1667" actId="207"/>
          <ac:graphicFrameMkLst>
            <pc:docMk/>
            <pc:sldMk cId="0" sldId="270"/>
            <ac:graphicFrameMk id="500" creationId="{00000000-0000-0000-0000-000000000000}"/>
          </ac:graphicFrameMkLst>
        </pc:graphicFrameChg>
      </pc:sldChg>
      <pc:sldChg chg="addSp delSp modSp mod ord">
        <pc:chgData name="Maya Sosa" userId="4b24a443-3989-4706-87d5-4fd60a17ddf6" providerId="ADAL" clId="{6998EF62-56F5-482B-9A76-9488561E3E3D}" dt="2025-01-31T19:29:48.583" v="1677"/>
        <pc:sldMkLst>
          <pc:docMk/>
          <pc:sldMk cId="0" sldId="271"/>
        </pc:sldMkLst>
        <pc:spChg chg="add mod">
          <ac:chgData name="Maya Sosa" userId="4b24a443-3989-4706-87d5-4fd60a17ddf6" providerId="ADAL" clId="{6998EF62-56F5-482B-9A76-9488561E3E3D}" dt="2025-01-31T18:25:01.240" v="141"/>
          <ac:spMkLst>
            <pc:docMk/>
            <pc:sldMk cId="0" sldId="271"/>
            <ac:spMk id="5" creationId="{44DCEF85-683C-8982-C31A-7AB2EC201140}"/>
          </ac:spMkLst>
        </pc:spChg>
        <pc:spChg chg="add mod">
          <ac:chgData name="Maya Sosa" userId="4b24a443-3989-4706-87d5-4fd60a17ddf6" providerId="ADAL" clId="{6998EF62-56F5-482B-9A76-9488561E3E3D}" dt="2025-01-31T18:47:47.231" v="1180"/>
          <ac:spMkLst>
            <pc:docMk/>
            <pc:sldMk cId="0" sldId="271"/>
            <ac:spMk id="7" creationId="{0583D5F6-08A7-1A47-B282-B36BBD9BEE34}"/>
          </ac:spMkLst>
        </pc:spChg>
        <pc:graphicFrameChg chg="mod">
          <ac:chgData name="Maya Sosa" userId="4b24a443-3989-4706-87d5-4fd60a17ddf6" providerId="ADAL" clId="{6998EF62-56F5-482B-9A76-9488561E3E3D}" dt="2025-01-31T18:25:15.451" v="144" actId="1076"/>
          <ac:graphicFrameMkLst>
            <pc:docMk/>
            <pc:sldMk cId="0" sldId="271"/>
            <ac:graphicFrameMk id="508" creationId="{00000000-0000-0000-0000-000000000000}"/>
          </ac:graphicFrameMkLst>
        </pc:graphicFrameChg>
      </pc:sldChg>
      <pc:sldChg chg="addSp delSp modSp mod">
        <pc:chgData name="Maya Sosa" userId="4b24a443-3989-4706-87d5-4fd60a17ddf6" providerId="ADAL" clId="{6998EF62-56F5-482B-9A76-9488561E3E3D}" dt="2025-01-31T19:34:29.254" v="1719" actId="1076"/>
        <pc:sldMkLst>
          <pc:docMk/>
          <pc:sldMk cId="0" sldId="272"/>
        </pc:sldMkLst>
        <pc:spChg chg="add mod">
          <ac:chgData name="Maya Sosa" userId="4b24a443-3989-4706-87d5-4fd60a17ddf6" providerId="ADAL" clId="{6998EF62-56F5-482B-9A76-9488561E3E3D}" dt="2025-01-31T18:26:45.801" v="152"/>
          <ac:spMkLst>
            <pc:docMk/>
            <pc:sldMk cId="0" sldId="272"/>
            <ac:spMk id="5" creationId="{E38A1AAB-3A81-E13F-C632-50FA57E647F6}"/>
          </ac:spMkLst>
        </pc:spChg>
        <pc:spChg chg="add mod">
          <ac:chgData name="Maya Sosa" userId="4b24a443-3989-4706-87d5-4fd60a17ddf6" providerId="ADAL" clId="{6998EF62-56F5-482B-9A76-9488561E3E3D}" dt="2025-01-31T18:47:52.656" v="1182"/>
          <ac:spMkLst>
            <pc:docMk/>
            <pc:sldMk cId="0" sldId="272"/>
            <ac:spMk id="8" creationId="{82A1B0A7-F1DE-41C7-7443-27AEA5D92499}"/>
          </ac:spMkLst>
        </pc:spChg>
        <pc:graphicFrameChg chg="mod modGraphic">
          <ac:chgData name="Maya Sosa" userId="4b24a443-3989-4706-87d5-4fd60a17ddf6" providerId="ADAL" clId="{6998EF62-56F5-482B-9A76-9488561E3E3D}" dt="2025-01-31T19:34:29.254" v="1719" actId="1076"/>
          <ac:graphicFrameMkLst>
            <pc:docMk/>
            <pc:sldMk cId="0" sldId="272"/>
            <ac:graphicFrameMk id="516" creationId="{00000000-0000-0000-0000-000000000000}"/>
          </ac:graphicFrameMkLst>
        </pc:graphicFrameChg>
      </pc:sldChg>
      <pc:sldChg chg="addSp delSp modSp mod ord modTransition modAnim">
        <pc:chgData name="Maya Sosa" userId="4b24a443-3989-4706-87d5-4fd60a17ddf6" providerId="ADAL" clId="{6998EF62-56F5-482B-9A76-9488561E3E3D}" dt="2025-02-16T05:36:34.766" v="5660"/>
        <pc:sldMkLst>
          <pc:docMk/>
          <pc:sldMk cId="0" sldId="273"/>
        </pc:sldMkLst>
        <pc:spChg chg="add mod">
          <ac:chgData name="Maya Sosa" userId="4b24a443-3989-4706-87d5-4fd60a17ddf6" providerId="ADAL" clId="{6998EF62-56F5-482B-9A76-9488561E3E3D}" dt="2025-02-09T19:46:25.971" v="4107" actId="1076"/>
          <ac:spMkLst>
            <pc:docMk/>
            <pc:sldMk cId="0" sldId="273"/>
            <ac:spMk id="2" creationId="{8929C0A2-BF88-3D93-0209-B1C79791A34C}"/>
          </ac:spMkLst>
        </pc:spChg>
        <pc:spChg chg="add mod">
          <ac:chgData name="Maya Sosa" userId="4b24a443-3989-4706-87d5-4fd60a17ddf6" providerId="ADAL" clId="{6998EF62-56F5-482B-9A76-9488561E3E3D}" dt="2025-01-31T18:26:32.428" v="149"/>
          <ac:spMkLst>
            <pc:docMk/>
            <pc:sldMk cId="0" sldId="273"/>
            <ac:spMk id="4" creationId="{978C2D6C-992D-6354-B7C4-156B252CE65D}"/>
          </ac:spMkLst>
        </pc:spChg>
        <pc:spChg chg="add mod">
          <ac:chgData name="Maya Sosa" userId="4b24a443-3989-4706-87d5-4fd60a17ddf6" providerId="ADAL" clId="{6998EF62-56F5-482B-9A76-9488561E3E3D}" dt="2025-01-31T18:47:57.596" v="1184"/>
          <ac:spMkLst>
            <pc:docMk/>
            <pc:sldMk cId="0" sldId="273"/>
            <ac:spMk id="6" creationId="{4EAF7DB7-9C22-74A6-C29E-B58C2E195521}"/>
          </ac:spMkLst>
        </pc:spChg>
        <pc:graphicFrameChg chg="mod modGraphic">
          <ac:chgData name="Maya Sosa" userId="4b24a443-3989-4706-87d5-4fd60a17ddf6" providerId="ADAL" clId="{6998EF62-56F5-482B-9A76-9488561E3E3D}" dt="2025-02-16T05:36:34.766" v="5660"/>
          <ac:graphicFrameMkLst>
            <pc:docMk/>
            <pc:sldMk cId="0" sldId="273"/>
            <ac:graphicFrameMk id="524" creationId="{00000000-0000-0000-0000-000000000000}"/>
          </ac:graphicFrameMkLst>
        </pc:graphicFrameChg>
        <pc:picChg chg="add mod">
          <ac:chgData name="Maya Sosa" userId="4b24a443-3989-4706-87d5-4fd60a17ddf6" providerId="ADAL" clId="{6998EF62-56F5-482B-9A76-9488561E3E3D}" dt="2025-01-31T18:36:20.964" v="206" actId="1076"/>
          <ac:picMkLst>
            <pc:docMk/>
            <pc:sldMk cId="0" sldId="273"/>
            <ac:picMk id="5" creationId="{1E66E633-07C5-AF40-64D4-5CA44422A85D}"/>
          </ac:picMkLst>
        </pc:picChg>
        <pc:picChg chg="add mod">
          <ac:chgData name="Maya Sosa" userId="4b24a443-3989-4706-87d5-4fd60a17ddf6" providerId="ADAL" clId="{6998EF62-56F5-482B-9A76-9488561E3E3D}" dt="2025-02-04T23:34:30.504" v="3247"/>
          <ac:picMkLst>
            <pc:docMk/>
            <pc:sldMk cId="0" sldId="273"/>
            <ac:picMk id="20" creationId="{A4F6C4F7-E492-64E4-D88B-6700BA930A52}"/>
          </ac:picMkLst>
        </pc:picChg>
      </pc:sldChg>
      <pc:sldChg chg="addSp delSp modSp mod ord">
        <pc:chgData name="Maya Sosa" userId="4b24a443-3989-4706-87d5-4fd60a17ddf6" providerId="ADAL" clId="{6998EF62-56F5-482B-9A76-9488561E3E3D}" dt="2025-01-31T19:31:49.657" v="1692" actId="404"/>
        <pc:sldMkLst>
          <pc:docMk/>
          <pc:sldMk cId="0" sldId="274"/>
        </pc:sldMkLst>
        <pc:spChg chg="add mod">
          <ac:chgData name="Maya Sosa" userId="4b24a443-3989-4706-87d5-4fd60a17ddf6" providerId="ADAL" clId="{6998EF62-56F5-482B-9A76-9488561E3E3D}" dt="2025-01-31T18:48:02.813" v="1186"/>
          <ac:spMkLst>
            <pc:docMk/>
            <pc:sldMk cId="0" sldId="274"/>
            <ac:spMk id="3" creationId="{20B251FB-11E7-2E82-6DF5-96D8444D38B9}"/>
          </ac:spMkLst>
        </pc:spChg>
        <pc:spChg chg="mod">
          <ac:chgData name="Maya Sosa" userId="4b24a443-3989-4706-87d5-4fd60a17ddf6" providerId="ADAL" clId="{6998EF62-56F5-482B-9A76-9488561E3E3D}" dt="2025-01-31T19:31:49.657" v="1692" actId="404"/>
          <ac:spMkLst>
            <pc:docMk/>
            <pc:sldMk cId="0" sldId="274"/>
            <ac:spMk id="530" creationId="{00000000-0000-0000-0000-000000000000}"/>
          </ac:spMkLst>
        </pc:spChg>
        <pc:graphicFrameChg chg="mod modGraphic">
          <ac:chgData name="Maya Sosa" userId="4b24a443-3989-4706-87d5-4fd60a17ddf6" providerId="ADAL" clId="{6998EF62-56F5-482B-9A76-9488561E3E3D}" dt="2025-01-31T19:29:04.098" v="1671" actId="1076"/>
          <ac:graphicFrameMkLst>
            <pc:docMk/>
            <pc:sldMk cId="0" sldId="274"/>
            <ac:graphicFrameMk id="532" creationId="{00000000-0000-0000-0000-000000000000}"/>
          </ac:graphicFrameMkLst>
        </pc:graphicFrameChg>
      </pc:sldChg>
      <pc:sldChg chg="addSp delSp modSp mod ord">
        <pc:chgData name="Maya Sosa" userId="4b24a443-3989-4706-87d5-4fd60a17ddf6" providerId="ADAL" clId="{6998EF62-56F5-482B-9A76-9488561E3E3D}" dt="2025-01-31T19:32:14.300" v="1698"/>
        <pc:sldMkLst>
          <pc:docMk/>
          <pc:sldMk cId="0" sldId="275"/>
        </pc:sldMkLst>
        <pc:spChg chg="add mod">
          <ac:chgData name="Maya Sosa" userId="4b24a443-3989-4706-87d5-4fd60a17ddf6" providerId="ADAL" clId="{6998EF62-56F5-482B-9A76-9488561E3E3D}" dt="2025-01-31T18:48:07.554" v="1188"/>
          <ac:spMkLst>
            <pc:docMk/>
            <pc:sldMk cId="0" sldId="275"/>
            <ac:spMk id="3" creationId="{23417958-F7F6-DC3C-C20A-F511579E0621}"/>
          </ac:spMkLst>
        </pc:spChg>
        <pc:spChg chg="add mod">
          <ac:chgData name="Maya Sosa" userId="4b24a443-3989-4706-87d5-4fd60a17ddf6" providerId="ADAL" clId="{6998EF62-56F5-482B-9A76-9488561E3E3D}" dt="2025-01-31T19:32:14.300" v="1698"/>
          <ac:spMkLst>
            <pc:docMk/>
            <pc:sldMk cId="0" sldId="275"/>
            <ac:spMk id="9" creationId="{8A2AF93F-D33A-D1CF-7DAD-5D56D8E8CCB0}"/>
          </ac:spMkLst>
        </pc:spChg>
        <pc:graphicFrameChg chg="mod">
          <ac:chgData name="Maya Sosa" userId="4b24a443-3989-4706-87d5-4fd60a17ddf6" providerId="ADAL" clId="{6998EF62-56F5-482B-9A76-9488561E3E3D}" dt="2025-01-31T19:30:00.451" v="1678" actId="1076"/>
          <ac:graphicFrameMkLst>
            <pc:docMk/>
            <pc:sldMk cId="0" sldId="275"/>
            <ac:graphicFrameMk id="540" creationId="{00000000-0000-0000-0000-000000000000}"/>
          </ac:graphicFrameMkLst>
        </pc:graphicFrameChg>
        <pc:picChg chg="mod">
          <ac:chgData name="Maya Sosa" userId="4b24a443-3989-4706-87d5-4fd60a17ddf6" providerId="ADAL" clId="{6998EF62-56F5-482B-9A76-9488561E3E3D}" dt="2025-01-31T19:30:34.097" v="1688" actId="1076"/>
          <ac:picMkLst>
            <pc:docMk/>
            <pc:sldMk cId="0" sldId="275"/>
            <ac:picMk id="12" creationId="{E26644AC-9479-4C8E-F01A-78941FF81EFA}"/>
          </ac:picMkLst>
        </pc:picChg>
        <pc:picChg chg="mod modCrop">
          <ac:chgData name="Maya Sosa" userId="4b24a443-3989-4706-87d5-4fd60a17ddf6" providerId="ADAL" clId="{6998EF62-56F5-482B-9A76-9488561E3E3D}" dt="2025-01-31T19:30:28.320" v="1687" actId="1076"/>
          <ac:picMkLst>
            <pc:docMk/>
            <pc:sldMk cId="0" sldId="275"/>
            <ac:picMk id="14" creationId="{D62AB221-9B9F-05B8-EF2E-B0BD5C7DBD56}"/>
          </ac:picMkLst>
        </pc:picChg>
      </pc:sldChg>
      <pc:sldChg chg="addSp delSp modSp mod ord">
        <pc:chgData name="Maya Sosa" userId="4b24a443-3989-4706-87d5-4fd60a17ddf6" providerId="ADAL" clId="{6998EF62-56F5-482B-9A76-9488561E3E3D}" dt="2025-01-31T19:36:25.421" v="1736" actId="1036"/>
        <pc:sldMkLst>
          <pc:docMk/>
          <pc:sldMk cId="0" sldId="276"/>
        </pc:sldMkLst>
        <pc:spChg chg="add mod">
          <ac:chgData name="Maya Sosa" userId="4b24a443-3989-4706-87d5-4fd60a17ddf6" providerId="ADAL" clId="{6998EF62-56F5-482B-9A76-9488561E3E3D}" dt="2025-01-31T18:48:13.578" v="1190"/>
          <ac:spMkLst>
            <pc:docMk/>
            <pc:sldMk cId="0" sldId="276"/>
            <ac:spMk id="3" creationId="{410686E8-8D10-DF1C-2B71-5C64EE2BFFA5}"/>
          </ac:spMkLst>
        </pc:spChg>
        <pc:spChg chg="add mod">
          <ac:chgData name="Maya Sosa" userId="4b24a443-3989-4706-87d5-4fd60a17ddf6" providerId="ADAL" clId="{6998EF62-56F5-482B-9A76-9488561E3E3D}" dt="2025-01-31T19:32:02.971" v="1694"/>
          <ac:spMkLst>
            <pc:docMk/>
            <pc:sldMk cId="0" sldId="276"/>
            <ac:spMk id="8" creationId="{F2A2CB3B-F048-5E6F-8617-C10B5A96E1AB}"/>
          </ac:spMkLst>
        </pc:spChg>
        <pc:graphicFrameChg chg="mod modGraphic">
          <ac:chgData name="Maya Sosa" userId="4b24a443-3989-4706-87d5-4fd60a17ddf6" providerId="ADAL" clId="{6998EF62-56F5-482B-9A76-9488561E3E3D}" dt="2025-01-31T19:36:25.421" v="1736" actId="1036"/>
          <ac:graphicFrameMkLst>
            <pc:docMk/>
            <pc:sldMk cId="0" sldId="276"/>
            <ac:graphicFrameMk id="548" creationId="{00000000-0000-0000-0000-000000000000}"/>
          </ac:graphicFrameMkLst>
        </pc:graphicFrameChg>
      </pc:sldChg>
      <pc:sldChg chg="addSp delSp modSp mod">
        <pc:chgData name="Maya Sosa" userId="4b24a443-3989-4706-87d5-4fd60a17ddf6" providerId="ADAL" clId="{6998EF62-56F5-482B-9A76-9488561E3E3D}" dt="2025-01-31T19:32:21.151" v="1700"/>
        <pc:sldMkLst>
          <pc:docMk/>
          <pc:sldMk cId="0" sldId="277"/>
        </pc:sldMkLst>
        <pc:spChg chg="add mod">
          <ac:chgData name="Maya Sosa" userId="4b24a443-3989-4706-87d5-4fd60a17ddf6" providerId="ADAL" clId="{6998EF62-56F5-482B-9A76-9488561E3E3D}" dt="2025-01-31T18:48:18.511" v="1192"/>
          <ac:spMkLst>
            <pc:docMk/>
            <pc:sldMk cId="0" sldId="277"/>
            <ac:spMk id="2" creationId="{C4A4F4EE-199B-9076-D461-FA78AE74E802}"/>
          </ac:spMkLst>
        </pc:spChg>
        <pc:spChg chg="add mod">
          <ac:chgData name="Maya Sosa" userId="4b24a443-3989-4706-87d5-4fd60a17ddf6" providerId="ADAL" clId="{6998EF62-56F5-482B-9A76-9488561E3E3D}" dt="2025-01-31T19:32:21.151" v="1700"/>
          <ac:spMkLst>
            <pc:docMk/>
            <pc:sldMk cId="0" sldId="277"/>
            <ac:spMk id="7" creationId="{40ED2FFD-9163-5540-EABB-31F146D93541}"/>
          </ac:spMkLst>
        </pc:spChg>
      </pc:sldChg>
      <pc:sldChg chg="addSp delSp modSp mod">
        <pc:chgData name="Maya Sosa" userId="4b24a443-3989-4706-87d5-4fd60a17ddf6" providerId="ADAL" clId="{6998EF62-56F5-482B-9A76-9488561E3E3D}" dt="2025-02-13T22:13:34.919" v="5273" actId="122"/>
        <pc:sldMkLst>
          <pc:docMk/>
          <pc:sldMk cId="0" sldId="278"/>
        </pc:sldMkLst>
        <pc:spChg chg="add mod">
          <ac:chgData name="Maya Sosa" userId="4b24a443-3989-4706-87d5-4fd60a17ddf6" providerId="ADAL" clId="{6998EF62-56F5-482B-9A76-9488561E3E3D}" dt="2025-01-31T18:48:26.943" v="1194"/>
          <ac:spMkLst>
            <pc:docMk/>
            <pc:sldMk cId="0" sldId="278"/>
            <ac:spMk id="6" creationId="{16BBE43E-C546-5C0F-E836-3F0EADD17C86}"/>
          </ac:spMkLst>
        </pc:spChg>
        <pc:spChg chg="add mod">
          <ac:chgData name="Maya Sosa" userId="4b24a443-3989-4706-87d5-4fd60a17ddf6" providerId="ADAL" clId="{6998EF62-56F5-482B-9A76-9488561E3E3D}" dt="2025-01-31T19:32:26.568" v="1702"/>
          <ac:spMkLst>
            <pc:docMk/>
            <pc:sldMk cId="0" sldId="278"/>
            <ac:spMk id="10" creationId="{9B1EB033-3B3B-C426-91BD-660DD9984337}"/>
          </ac:spMkLst>
        </pc:spChg>
        <pc:graphicFrameChg chg="add del mod modGraphic">
          <ac:chgData name="Maya Sosa" userId="4b24a443-3989-4706-87d5-4fd60a17ddf6" providerId="ADAL" clId="{6998EF62-56F5-482B-9A76-9488561E3E3D}" dt="2025-02-13T22:13:34.919" v="5273" actId="122"/>
          <ac:graphicFrameMkLst>
            <pc:docMk/>
            <pc:sldMk cId="0" sldId="278"/>
            <ac:graphicFrameMk id="564" creationId="{00000000-0000-0000-0000-000000000000}"/>
          </ac:graphicFrameMkLst>
        </pc:graphicFrameChg>
      </pc:sldChg>
      <pc:sldChg chg="addSp delSp modSp mod">
        <pc:chgData name="Maya Sosa" userId="4b24a443-3989-4706-87d5-4fd60a17ddf6" providerId="ADAL" clId="{6998EF62-56F5-482B-9A76-9488561E3E3D}" dt="2025-02-13T22:13:42.426" v="5274" actId="122"/>
        <pc:sldMkLst>
          <pc:docMk/>
          <pc:sldMk cId="0" sldId="279"/>
        </pc:sldMkLst>
        <pc:spChg chg="add mod">
          <ac:chgData name="Maya Sosa" userId="4b24a443-3989-4706-87d5-4fd60a17ddf6" providerId="ADAL" clId="{6998EF62-56F5-482B-9A76-9488561E3E3D}" dt="2025-01-31T18:48:32.027" v="1196"/>
          <ac:spMkLst>
            <pc:docMk/>
            <pc:sldMk cId="0" sldId="279"/>
            <ac:spMk id="6" creationId="{B7ACFE4A-4F9B-A391-1273-505885ED34FC}"/>
          </ac:spMkLst>
        </pc:spChg>
        <pc:spChg chg="add mod">
          <ac:chgData name="Maya Sosa" userId="4b24a443-3989-4706-87d5-4fd60a17ddf6" providerId="ADAL" clId="{6998EF62-56F5-482B-9A76-9488561E3E3D}" dt="2025-01-31T19:32:31.709" v="1704"/>
          <ac:spMkLst>
            <pc:docMk/>
            <pc:sldMk cId="0" sldId="279"/>
            <ac:spMk id="8" creationId="{F5F847AB-D457-80F9-5BEE-D315A5400E6B}"/>
          </ac:spMkLst>
        </pc:spChg>
        <pc:graphicFrameChg chg="mod modGraphic">
          <ac:chgData name="Maya Sosa" userId="4b24a443-3989-4706-87d5-4fd60a17ddf6" providerId="ADAL" clId="{6998EF62-56F5-482B-9A76-9488561E3E3D}" dt="2025-02-13T22:13:42.426" v="5274" actId="122"/>
          <ac:graphicFrameMkLst>
            <pc:docMk/>
            <pc:sldMk cId="0" sldId="279"/>
            <ac:graphicFrameMk id="573" creationId="{00000000-0000-0000-0000-000000000000}"/>
          </ac:graphicFrameMkLst>
        </pc:graphicFrameChg>
      </pc:sldChg>
      <pc:sldChg chg="addSp delSp modSp mod ord modTransition modAnim">
        <pc:chgData name="Maya Sosa" userId="4b24a443-3989-4706-87d5-4fd60a17ddf6" providerId="ADAL" clId="{6998EF62-56F5-482B-9A76-9488561E3E3D}" dt="2025-02-13T22:31:44.767" v="5422"/>
        <pc:sldMkLst>
          <pc:docMk/>
          <pc:sldMk cId="0" sldId="280"/>
        </pc:sldMkLst>
        <pc:spChg chg="add mod">
          <ac:chgData name="Maya Sosa" userId="4b24a443-3989-4706-87d5-4fd60a17ddf6" providerId="ADAL" clId="{6998EF62-56F5-482B-9A76-9488561E3E3D}" dt="2025-02-09T19:47:10.780" v="4113" actId="1076"/>
          <ac:spMkLst>
            <pc:docMk/>
            <pc:sldMk cId="0" sldId="280"/>
            <ac:spMk id="3" creationId="{E8F7352E-9CB7-D4F2-08F9-9C8D6BC8D5AD}"/>
          </ac:spMkLst>
        </pc:spChg>
        <pc:spChg chg="mod">
          <ac:chgData name="Maya Sosa" userId="4b24a443-3989-4706-87d5-4fd60a17ddf6" providerId="ADAL" clId="{6998EF62-56F5-482B-9A76-9488561E3E3D}" dt="2025-02-13T22:01:54.446" v="5222" actId="1076"/>
          <ac:spMkLst>
            <pc:docMk/>
            <pc:sldMk cId="0" sldId="280"/>
            <ac:spMk id="582" creationId="{00000000-0000-0000-0000-000000000000}"/>
          </ac:spMkLst>
        </pc:spChg>
        <pc:picChg chg="add mod">
          <ac:chgData name="Maya Sosa" userId="4b24a443-3989-4706-87d5-4fd60a17ddf6" providerId="ADAL" clId="{6998EF62-56F5-482B-9A76-9488561E3E3D}" dt="2025-01-31T18:13:19.999" v="24"/>
          <ac:picMkLst>
            <pc:docMk/>
            <pc:sldMk cId="0" sldId="280"/>
            <ac:picMk id="2" creationId="{862555E5-C863-4AAD-3D7E-E8CD4CE63EF5}"/>
          </ac:picMkLst>
        </pc:picChg>
        <pc:picChg chg="add mod">
          <ac:chgData name="Maya Sosa" userId="4b24a443-3989-4706-87d5-4fd60a17ddf6" providerId="ADAL" clId="{6998EF62-56F5-482B-9A76-9488561E3E3D}" dt="2025-02-13T22:31:44.767" v="5422"/>
          <ac:picMkLst>
            <pc:docMk/>
            <pc:sldMk cId="0" sldId="280"/>
            <ac:picMk id="16" creationId="{CAA4AFD3-92DD-2909-71C4-D29194FF3D03}"/>
          </ac:picMkLst>
        </pc:picChg>
        <pc:picChg chg="mod modCrop">
          <ac:chgData name="Maya Sosa" userId="4b24a443-3989-4706-87d5-4fd60a17ddf6" providerId="ADAL" clId="{6998EF62-56F5-482B-9A76-9488561E3E3D}" dt="2025-02-13T22:01:19.099" v="5215" actId="14100"/>
          <ac:picMkLst>
            <pc:docMk/>
            <pc:sldMk cId="0" sldId="280"/>
            <ac:picMk id="583" creationId="{00000000-0000-0000-0000-000000000000}"/>
          </ac:picMkLst>
        </pc:picChg>
      </pc:sldChg>
      <pc:sldChg chg="ord">
        <pc:chgData name="Maya Sosa" userId="4b24a443-3989-4706-87d5-4fd60a17ddf6" providerId="ADAL" clId="{6998EF62-56F5-482B-9A76-9488561E3E3D}" dt="2025-02-09T20:15:23.212" v="4494"/>
        <pc:sldMkLst>
          <pc:docMk/>
          <pc:sldMk cId="0" sldId="281"/>
        </pc:sldMkLst>
      </pc:sldChg>
      <pc:sldChg chg="ord">
        <pc:chgData name="Maya Sosa" userId="4b24a443-3989-4706-87d5-4fd60a17ddf6" providerId="ADAL" clId="{6998EF62-56F5-482B-9A76-9488561E3E3D}" dt="2025-02-09T20:15:23.212" v="4494"/>
        <pc:sldMkLst>
          <pc:docMk/>
          <pc:sldMk cId="0" sldId="283"/>
        </pc:sldMkLst>
      </pc:sldChg>
      <pc:sldChg chg="addSp delSp modSp mod ord modTransition modAnim modNotesTx">
        <pc:chgData name="Maya Sosa" userId="4b24a443-3989-4706-87d5-4fd60a17ddf6" providerId="ADAL" clId="{6998EF62-56F5-482B-9A76-9488561E3E3D}" dt="2025-02-09T19:45:57.343" v="4104" actId="1076"/>
        <pc:sldMkLst>
          <pc:docMk/>
          <pc:sldMk cId="0" sldId="292"/>
        </pc:sldMkLst>
        <pc:spChg chg="add mod">
          <ac:chgData name="Maya Sosa" userId="4b24a443-3989-4706-87d5-4fd60a17ddf6" providerId="ADAL" clId="{6998EF62-56F5-482B-9A76-9488561E3E3D}" dt="2025-02-09T19:45:57.343" v="4104" actId="1076"/>
          <ac:spMkLst>
            <pc:docMk/>
            <pc:sldMk cId="0" sldId="292"/>
            <ac:spMk id="2" creationId="{173F9C3F-2093-F3FA-9CBC-7067519BC08E}"/>
          </ac:spMkLst>
        </pc:spChg>
        <pc:picChg chg="add mod">
          <ac:chgData name="Maya Sosa" userId="4b24a443-3989-4706-87d5-4fd60a17ddf6" providerId="ADAL" clId="{6998EF62-56F5-482B-9A76-9488561E3E3D}" dt="2025-02-04T23:19:09.438" v="3203"/>
          <ac:picMkLst>
            <pc:docMk/>
            <pc:sldMk cId="0" sldId="292"/>
            <ac:picMk id="60" creationId="{3F6A2789-16BA-92F4-BCE3-C7229479415F}"/>
          </ac:picMkLst>
        </pc:picChg>
        <pc:picChg chg="add mod">
          <ac:chgData name="Maya Sosa" userId="4b24a443-3989-4706-87d5-4fd60a17ddf6" providerId="ADAL" clId="{6998EF62-56F5-482B-9A76-9488561E3E3D}" dt="2025-02-04T23:19:57.864" v="3204"/>
          <ac:picMkLst>
            <pc:docMk/>
            <pc:sldMk cId="0" sldId="292"/>
            <ac:picMk id="640" creationId="{D2FBE390-296A-ABA8-20D3-8D2395527F15}"/>
          </ac:picMkLst>
        </pc:picChg>
      </pc:sldChg>
      <pc:sldChg chg="addSp delSp modSp mod modTransition modAnim">
        <pc:chgData name="Maya Sosa" userId="4b24a443-3989-4706-87d5-4fd60a17ddf6" providerId="ADAL" clId="{6998EF62-56F5-482B-9A76-9488561E3E3D}" dt="2025-02-13T23:29:45.006" v="5545" actId="1076"/>
        <pc:sldMkLst>
          <pc:docMk/>
          <pc:sldMk cId="0" sldId="293"/>
        </pc:sldMkLst>
        <pc:spChg chg="add mod">
          <ac:chgData name="Maya Sosa" userId="4b24a443-3989-4706-87d5-4fd60a17ddf6" providerId="ADAL" clId="{6998EF62-56F5-482B-9A76-9488561E3E3D}" dt="2025-02-13T23:29:45.006" v="5545" actId="1076"/>
          <ac:spMkLst>
            <pc:docMk/>
            <pc:sldMk cId="0" sldId="293"/>
            <ac:spMk id="39" creationId="{6B3A4D79-703B-2C28-32D6-CDDED80FF26F}"/>
          </ac:spMkLst>
        </pc:spChg>
        <pc:picChg chg="add mod">
          <ac:chgData name="Maya Sosa" userId="4b24a443-3989-4706-87d5-4fd60a17ddf6" providerId="ADAL" clId="{6998EF62-56F5-482B-9A76-9488561E3E3D}" dt="2025-02-13T23:28:45.242" v="5540"/>
          <ac:picMkLst>
            <pc:docMk/>
            <pc:sldMk cId="0" sldId="293"/>
            <ac:picMk id="34" creationId="{EB9DFF82-3C84-5348-50A9-9600746AA9F6}"/>
          </ac:picMkLst>
        </pc:picChg>
        <pc:picChg chg="add mod">
          <ac:chgData name="Maya Sosa" userId="4b24a443-3989-4706-87d5-4fd60a17ddf6" providerId="ADAL" clId="{6998EF62-56F5-482B-9A76-9488561E3E3D}" dt="2025-02-13T23:29:38.787" v="5544"/>
          <ac:picMkLst>
            <pc:docMk/>
            <pc:sldMk cId="0" sldId="293"/>
            <ac:picMk id="38" creationId="{7353FDC9-22AF-DD64-7672-B34FA76205C8}"/>
          </ac:picMkLst>
        </pc:picChg>
      </pc:sldChg>
      <pc:sldChg chg="addSp delSp modSp mod">
        <pc:chgData name="Maya Sosa" userId="4b24a443-3989-4706-87d5-4fd60a17ddf6" providerId="ADAL" clId="{6998EF62-56F5-482B-9A76-9488561E3E3D}" dt="2025-02-09T19:47:27.191" v="4115" actId="1076"/>
        <pc:sldMkLst>
          <pc:docMk/>
          <pc:sldMk cId="0" sldId="296"/>
        </pc:sldMkLst>
      </pc:sldChg>
      <pc:sldChg chg="addSp delSp modSp mod modTransition modAnim">
        <pc:chgData name="Maya Sosa" userId="4b24a443-3989-4706-87d5-4fd60a17ddf6" providerId="ADAL" clId="{6998EF62-56F5-482B-9A76-9488561E3E3D}" dt="2025-02-09T19:47:44.362" v="4119" actId="1076"/>
        <pc:sldMkLst>
          <pc:docMk/>
          <pc:sldMk cId="0" sldId="297"/>
        </pc:sldMkLst>
        <pc:spChg chg="add mod">
          <ac:chgData name="Maya Sosa" userId="4b24a443-3989-4706-87d5-4fd60a17ddf6" providerId="ADAL" clId="{6998EF62-56F5-482B-9A76-9488561E3E3D}" dt="2025-02-09T19:47:44.362" v="4119" actId="1076"/>
          <ac:spMkLst>
            <pc:docMk/>
            <pc:sldMk cId="0" sldId="297"/>
            <ac:spMk id="2" creationId="{17424A91-D429-930C-DB8B-1AA7504FD1A5}"/>
          </ac:spMkLst>
        </pc:spChg>
        <pc:spChg chg="mod">
          <ac:chgData name="Maya Sosa" userId="4b24a443-3989-4706-87d5-4fd60a17ddf6" providerId="ADAL" clId="{6998EF62-56F5-482B-9A76-9488561E3E3D}" dt="2025-01-31T19:58:58.641" v="2134" actId="14100"/>
          <ac:spMkLst>
            <pc:docMk/>
            <pc:sldMk cId="0" sldId="297"/>
            <ac:spMk id="747" creationId="{00000000-0000-0000-0000-000000000000}"/>
          </ac:spMkLst>
        </pc:spChg>
        <pc:graphicFrameChg chg="mod modGraphic">
          <ac:chgData name="Maya Sosa" userId="4b24a443-3989-4706-87d5-4fd60a17ddf6" providerId="ADAL" clId="{6998EF62-56F5-482B-9A76-9488561E3E3D}" dt="2025-01-31T20:27:15.281" v="2453" actId="14100"/>
          <ac:graphicFrameMkLst>
            <pc:docMk/>
            <pc:sldMk cId="0" sldId="297"/>
            <ac:graphicFrameMk id="749" creationId="{00000000-0000-0000-0000-000000000000}"/>
          </ac:graphicFrameMkLst>
        </pc:graphicFrameChg>
        <pc:picChg chg="add mod">
          <ac:chgData name="Maya Sosa" userId="4b24a443-3989-4706-87d5-4fd60a17ddf6" providerId="ADAL" clId="{6998EF62-56F5-482B-9A76-9488561E3E3D}" dt="2025-01-31T18:36:50.832" v="213"/>
          <ac:picMkLst>
            <pc:docMk/>
            <pc:sldMk cId="0" sldId="297"/>
            <ac:picMk id="6" creationId="{92C715FB-4F8E-7891-9525-D2FC2CA5A401}"/>
          </ac:picMkLst>
        </pc:picChg>
        <pc:picChg chg="add mod">
          <ac:chgData name="Maya Sosa" userId="4b24a443-3989-4706-87d5-4fd60a17ddf6" providerId="ADAL" clId="{6998EF62-56F5-482B-9A76-9488561E3E3D}" dt="2025-02-04T23:55:50.896" v="3348"/>
          <ac:picMkLst>
            <pc:docMk/>
            <pc:sldMk cId="0" sldId="297"/>
            <ac:picMk id="19" creationId="{47D53081-BD1E-57F7-5FC1-FA5A9552AE77}"/>
          </ac:picMkLst>
        </pc:picChg>
      </pc:sldChg>
      <pc:sldChg chg="addSp delSp modSp mod">
        <pc:chgData name="Maya Sosa" userId="4b24a443-3989-4706-87d5-4fd60a17ddf6" providerId="ADAL" clId="{6998EF62-56F5-482B-9A76-9488561E3E3D}" dt="2025-02-09T19:47:49.612" v="4121" actId="1076"/>
        <pc:sldMkLst>
          <pc:docMk/>
          <pc:sldMk cId="0" sldId="298"/>
        </pc:sldMkLst>
        <pc:spChg chg="add mod">
          <ac:chgData name="Maya Sosa" userId="4b24a443-3989-4706-87d5-4fd60a17ddf6" providerId="ADAL" clId="{6998EF62-56F5-482B-9A76-9488561E3E3D}" dt="2025-02-09T19:47:49.612" v="4121" actId="1076"/>
          <ac:spMkLst>
            <pc:docMk/>
            <pc:sldMk cId="0" sldId="298"/>
            <ac:spMk id="2" creationId="{94C04698-C4F2-7C6F-6E70-B7402783B935}"/>
          </ac:spMkLst>
        </pc:spChg>
        <pc:spChg chg="mod">
          <ac:chgData name="Maya Sosa" userId="4b24a443-3989-4706-87d5-4fd60a17ddf6" providerId="ADAL" clId="{6998EF62-56F5-482B-9A76-9488561E3E3D}" dt="2025-01-31T19:59:18.540" v="2139" actId="1076"/>
          <ac:spMkLst>
            <pc:docMk/>
            <pc:sldMk cId="0" sldId="298"/>
            <ac:spMk id="757" creationId="{00000000-0000-0000-0000-000000000000}"/>
          </ac:spMkLst>
        </pc:spChg>
        <pc:graphicFrameChg chg="mod modGraphic">
          <ac:chgData name="Maya Sosa" userId="4b24a443-3989-4706-87d5-4fd60a17ddf6" providerId="ADAL" clId="{6998EF62-56F5-482B-9A76-9488561E3E3D}" dt="2025-01-31T20:15:06.497" v="2379" actId="1076"/>
          <ac:graphicFrameMkLst>
            <pc:docMk/>
            <pc:sldMk cId="0" sldId="298"/>
            <ac:graphicFrameMk id="756" creationId="{00000000-0000-0000-0000-000000000000}"/>
          </ac:graphicFrameMkLst>
        </pc:graphicFrameChg>
        <pc:picChg chg="add mod">
          <ac:chgData name="Maya Sosa" userId="4b24a443-3989-4706-87d5-4fd60a17ddf6" providerId="ADAL" clId="{6998EF62-56F5-482B-9A76-9488561E3E3D}" dt="2025-01-31T18:36:46.855" v="211" actId="1076"/>
          <ac:picMkLst>
            <pc:docMk/>
            <pc:sldMk cId="0" sldId="298"/>
            <ac:picMk id="5" creationId="{6A16E36A-C124-3411-53F7-975842975AFE}"/>
          </ac:picMkLst>
        </pc:picChg>
        <pc:picChg chg="add mod">
          <ac:chgData name="Maya Sosa" userId="4b24a443-3989-4706-87d5-4fd60a17ddf6" providerId="ADAL" clId="{6998EF62-56F5-482B-9A76-9488561E3E3D}" dt="2025-02-04T23:56:12.558" v="3349"/>
          <ac:picMkLst>
            <pc:docMk/>
            <pc:sldMk cId="0" sldId="298"/>
            <ac:picMk id="9" creationId="{D907A64D-20D0-E669-530B-5CF6C074BB46}"/>
          </ac:picMkLst>
        </pc:picChg>
      </pc:sldChg>
      <pc:sldChg chg="delSp modSp mod">
        <pc:chgData name="Maya Sosa" userId="4b24a443-3989-4706-87d5-4fd60a17ddf6" providerId="ADAL" clId="{6998EF62-56F5-482B-9A76-9488561E3E3D}" dt="2025-01-31T20:06:39.964" v="2245" actId="478"/>
        <pc:sldMkLst>
          <pc:docMk/>
          <pc:sldMk cId="0" sldId="299"/>
        </pc:sldMkLst>
        <pc:spChg chg="mod">
          <ac:chgData name="Maya Sosa" userId="4b24a443-3989-4706-87d5-4fd60a17ddf6" providerId="ADAL" clId="{6998EF62-56F5-482B-9A76-9488561E3E3D}" dt="2025-01-31T20:06:37.365" v="2244" actId="20577"/>
          <ac:spMkLst>
            <pc:docMk/>
            <pc:sldMk cId="0" sldId="299"/>
            <ac:spMk id="763" creationId="{00000000-0000-0000-0000-000000000000}"/>
          </ac:spMkLst>
        </pc:spChg>
      </pc:sldChg>
      <pc:sldChg chg="addSp modSp mod">
        <pc:chgData name="Maya Sosa" userId="4b24a443-3989-4706-87d5-4fd60a17ddf6" providerId="ADAL" clId="{6998EF62-56F5-482B-9A76-9488561E3E3D}" dt="2025-01-31T18:14:52.897" v="39" actId="1582"/>
        <pc:sldMkLst>
          <pc:docMk/>
          <pc:sldMk cId="2667379267" sldId="301"/>
        </pc:sldMkLst>
      </pc:sldChg>
      <pc:sldChg chg="modSp mod">
        <pc:chgData name="Maya Sosa" userId="4b24a443-3989-4706-87d5-4fd60a17ddf6" providerId="ADAL" clId="{6998EF62-56F5-482B-9A76-9488561E3E3D}" dt="2025-01-31T19:41:32.618" v="1767" actId="1076"/>
        <pc:sldMkLst>
          <pc:docMk/>
          <pc:sldMk cId="2397474261" sldId="302"/>
        </pc:sldMkLst>
      </pc:sldChg>
      <pc:sldChg chg="addSp delSp modSp add mod ord modTransition modAnim modShow">
        <pc:chgData name="Maya Sosa" userId="4b24a443-3989-4706-87d5-4fd60a17ddf6" providerId="ADAL" clId="{6998EF62-56F5-482B-9A76-9488561E3E3D}" dt="2025-02-13T22:11:58.039" v="5259" actId="729"/>
        <pc:sldMkLst>
          <pc:docMk/>
          <pc:sldMk cId="2990403000" sldId="303"/>
        </pc:sldMkLst>
      </pc:sldChg>
      <pc:sldChg chg="addSp delSp modSp add del mod ord">
        <pc:chgData name="Maya Sosa" userId="4b24a443-3989-4706-87d5-4fd60a17ddf6" providerId="ADAL" clId="{6998EF62-56F5-482B-9A76-9488561E3E3D}" dt="2025-02-04T23:36:00.371" v="3248" actId="47"/>
        <pc:sldMkLst>
          <pc:docMk/>
          <pc:sldMk cId="777467901" sldId="304"/>
        </pc:sldMkLst>
      </pc:sldChg>
      <pc:sldChg chg="addSp delSp modSp add mod">
        <pc:chgData name="Maya Sosa" userId="4b24a443-3989-4706-87d5-4fd60a17ddf6" providerId="ADAL" clId="{6998EF62-56F5-482B-9A76-9488561E3E3D}" dt="2025-01-31T19:38:11.810" v="1746" actId="478"/>
        <pc:sldMkLst>
          <pc:docMk/>
          <pc:sldMk cId="2452364170" sldId="305"/>
        </pc:sldMkLst>
        <pc:spChg chg="add mod">
          <ac:chgData name="Maya Sosa" userId="4b24a443-3989-4706-87d5-4fd60a17ddf6" providerId="ADAL" clId="{6998EF62-56F5-482B-9A76-9488561E3E3D}" dt="2025-01-31T19:38:08.619" v="1745"/>
          <ac:spMkLst>
            <pc:docMk/>
            <pc:sldMk cId="2452364170" sldId="305"/>
            <ac:spMk id="7" creationId="{03057395-0C03-7FD8-14BE-282BE4961E62}"/>
          </ac:spMkLst>
        </pc:spChg>
      </pc:sldChg>
      <pc:sldChg chg="addSp delSp modSp add mod ord">
        <pc:chgData name="Maya Sosa" userId="4b24a443-3989-4706-87d5-4fd60a17ddf6" providerId="ADAL" clId="{6998EF62-56F5-482B-9A76-9488561E3E3D}" dt="2025-02-04T22:58:12.240" v="2537" actId="1076"/>
        <pc:sldMkLst>
          <pc:docMk/>
          <pc:sldMk cId="1487883623" sldId="306"/>
        </pc:sldMkLst>
        <pc:spChg chg="add mod">
          <ac:chgData name="Maya Sosa" userId="4b24a443-3989-4706-87d5-4fd60a17ddf6" providerId="ADAL" clId="{6998EF62-56F5-482B-9A76-9488561E3E3D}" dt="2025-01-31T19:51:38.768" v="1998" actId="1076"/>
          <ac:spMkLst>
            <pc:docMk/>
            <pc:sldMk cId="1487883623" sldId="306"/>
            <ac:spMk id="13" creationId="{7238BA6F-4649-8745-2B13-ACB8E56ADF25}"/>
          </ac:spMkLst>
        </pc:spChg>
        <pc:spChg chg="add mod">
          <ac:chgData name="Maya Sosa" userId="4b24a443-3989-4706-87d5-4fd60a17ddf6" providerId="ADAL" clId="{6998EF62-56F5-482B-9A76-9488561E3E3D}" dt="2025-01-31T19:51:43.350" v="1999" actId="1076"/>
          <ac:spMkLst>
            <pc:docMk/>
            <pc:sldMk cId="1487883623" sldId="306"/>
            <ac:spMk id="17" creationId="{D7416B72-D834-B62B-668C-C598176D7C23}"/>
          </ac:spMkLst>
        </pc:spChg>
        <pc:spChg chg="add mod">
          <ac:chgData name="Maya Sosa" userId="4b24a443-3989-4706-87d5-4fd60a17ddf6" providerId="ADAL" clId="{6998EF62-56F5-482B-9A76-9488561E3E3D}" dt="2025-01-31T19:52:47.646" v="2064" actId="404"/>
          <ac:spMkLst>
            <pc:docMk/>
            <pc:sldMk cId="1487883623" sldId="306"/>
            <ac:spMk id="21" creationId="{01CE6EC4-9013-3CA0-B0AD-3A3C65AC78FB}"/>
          </ac:spMkLst>
        </pc:spChg>
        <pc:spChg chg="add mod">
          <ac:chgData name="Maya Sosa" userId="4b24a443-3989-4706-87d5-4fd60a17ddf6" providerId="ADAL" clId="{6998EF62-56F5-482B-9A76-9488561E3E3D}" dt="2025-01-31T19:52:20.106" v="2033" actId="1076"/>
          <ac:spMkLst>
            <pc:docMk/>
            <pc:sldMk cId="1487883623" sldId="306"/>
            <ac:spMk id="25" creationId="{B3F8EFA4-DCEC-080A-B150-94C94CA30A20}"/>
          </ac:spMkLst>
        </pc:spChg>
        <pc:picChg chg="add mod">
          <ac:chgData name="Maya Sosa" userId="4b24a443-3989-4706-87d5-4fd60a17ddf6" providerId="ADAL" clId="{6998EF62-56F5-482B-9A76-9488561E3E3D}" dt="2025-01-31T19:49:37.675" v="1904" actId="1076"/>
          <ac:picMkLst>
            <pc:docMk/>
            <pc:sldMk cId="1487883623" sldId="306"/>
            <ac:picMk id="7" creationId="{11BD3258-2CCD-9F94-5B21-8470BDFAE84A}"/>
          </ac:picMkLst>
        </pc:picChg>
        <pc:picChg chg="add mod">
          <ac:chgData name="Maya Sosa" userId="4b24a443-3989-4706-87d5-4fd60a17ddf6" providerId="ADAL" clId="{6998EF62-56F5-482B-9A76-9488561E3E3D}" dt="2025-01-31T19:49:40.358" v="1905" actId="1076"/>
          <ac:picMkLst>
            <pc:docMk/>
            <pc:sldMk cId="1487883623" sldId="306"/>
            <ac:picMk id="8" creationId="{5425D6E1-2B6A-AB59-3736-2B45A6E3A323}"/>
          </ac:picMkLst>
        </pc:picChg>
        <pc:picChg chg="add mod">
          <ac:chgData name="Maya Sosa" userId="4b24a443-3989-4706-87d5-4fd60a17ddf6" providerId="ADAL" clId="{6998EF62-56F5-482B-9A76-9488561E3E3D}" dt="2025-01-31T20:17:48.385" v="2393" actId="14100"/>
          <ac:picMkLst>
            <pc:docMk/>
            <pc:sldMk cId="1487883623" sldId="306"/>
            <ac:picMk id="9" creationId="{6FB2E783-907B-A558-5761-983027A92C7C}"/>
          </ac:picMkLst>
        </pc:picChg>
        <pc:picChg chg="add mod">
          <ac:chgData name="Maya Sosa" userId="4b24a443-3989-4706-87d5-4fd60a17ddf6" providerId="ADAL" clId="{6998EF62-56F5-482B-9A76-9488561E3E3D}" dt="2025-01-31T20:17:51.958" v="2394" actId="1076"/>
          <ac:picMkLst>
            <pc:docMk/>
            <pc:sldMk cId="1487883623" sldId="306"/>
            <ac:picMk id="26" creationId="{6CAB881A-4ABF-8165-CA67-CF32F8822A57}"/>
          </ac:picMkLst>
        </pc:picChg>
      </pc:sldChg>
      <pc:sldChg chg="addSp delSp modSp add del mod setBg">
        <pc:chgData name="Maya Sosa" userId="4b24a443-3989-4706-87d5-4fd60a17ddf6" providerId="ADAL" clId="{6998EF62-56F5-482B-9A76-9488561E3E3D}" dt="2025-01-31T19:52:59.574" v="2065" actId="47"/>
        <pc:sldMkLst>
          <pc:docMk/>
          <pc:sldMk cId="769519122" sldId="307"/>
        </pc:sldMkLst>
      </pc:sldChg>
      <pc:sldChg chg="addSp delSp modSp add mod modTransition modAnim modShow">
        <pc:chgData name="Maya Sosa" userId="4b24a443-3989-4706-87d5-4fd60a17ddf6" providerId="ADAL" clId="{6998EF62-56F5-482B-9A76-9488561E3E3D}" dt="2025-02-13T22:12:13.228" v="5260" actId="729"/>
        <pc:sldMkLst>
          <pc:docMk/>
          <pc:sldMk cId="688902999" sldId="308"/>
        </pc:sldMkLst>
      </pc:sldChg>
      <pc:sldChg chg="ord">
        <pc:chgData name="Maya Sosa" userId="4b24a443-3989-4706-87d5-4fd60a17ddf6" providerId="ADAL" clId="{6998EF62-56F5-482B-9A76-9488561E3E3D}" dt="2025-02-09T20:15:23.212" v="4494"/>
        <pc:sldMkLst>
          <pc:docMk/>
          <pc:sldMk cId="3476617408" sldId="313"/>
        </pc:sldMkLst>
      </pc:sldChg>
      <pc:sldChg chg="addSp delSp modSp add mod ord">
        <pc:chgData name="Maya Sosa" userId="4b24a443-3989-4706-87d5-4fd60a17ddf6" providerId="ADAL" clId="{6998EF62-56F5-482B-9A76-9488561E3E3D}" dt="2025-02-16T06:06:10.308" v="5802" actId="1076"/>
        <pc:sldMkLst>
          <pc:docMk/>
          <pc:sldMk cId="3795317975" sldId="315"/>
        </pc:sldMkLst>
        <pc:spChg chg="add mod">
          <ac:chgData name="Maya Sosa" userId="4b24a443-3989-4706-87d5-4fd60a17ddf6" providerId="ADAL" clId="{6998EF62-56F5-482B-9A76-9488561E3E3D}" dt="2025-02-09T19:47:35.787" v="4117" actId="1076"/>
          <ac:spMkLst>
            <pc:docMk/>
            <pc:sldMk cId="3795317975" sldId="315"/>
            <ac:spMk id="3" creationId="{8D1EAFC0-2556-C086-F174-CE662C8EF725}"/>
          </ac:spMkLst>
        </pc:spChg>
        <pc:spChg chg="mod">
          <ac:chgData name="Maya Sosa" userId="4b24a443-3989-4706-87d5-4fd60a17ddf6" providerId="ADAL" clId="{6998EF62-56F5-482B-9A76-9488561E3E3D}" dt="2025-02-04T23:41:55.649" v="3269" actId="20577"/>
          <ac:spMkLst>
            <pc:docMk/>
            <pc:sldMk cId="3795317975" sldId="315"/>
            <ac:spMk id="747" creationId="{0D974488-A786-394A-DAF0-C7C311368131}"/>
          </ac:spMkLst>
        </pc:spChg>
        <pc:graphicFrameChg chg="add mod modGraphic">
          <ac:chgData name="Maya Sosa" userId="4b24a443-3989-4706-87d5-4fd60a17ddf6" providerId="ADAL" clId="{6998EF62-56F5-482B-9A76-9488561E3E3D}" dt="2025-02-16T06:05:47.336" v="5801" actId="2165"/>
          <ac:graphicFrameMkLst>
            <pc:docMk/>
            <pc:sldMk cId="3795317975" sldId="315"/>
            <ac:graphicFrameMk id="2" creationId="{10A74474-8425-F915-0724-C8FF596F389A}"/>
          </ac:graphicFrameMkLst>
        </pc:graphicFrameChg>
        <pc:picChg chg="add mod">
          <ac:chgData name="Maya Sosa" userId="4b24a443-3989-4706-87d5-4fd60a17ddf6" providerId="ADAL" clId="{6998EF62-56F5-482B-9A76-9488561E3E3D}" dt="2025-02-16T06:06:10.308" v="5802" actId="1076"/>
          <ac:picMkLst>
            <pc:docMk/>
            <pc:sldMk cId="3795317975" sldId="315"/>
            <ac:picMk id="10" creationId="{FE6E07AF-0054-5EFA-AD96-8C07EAF29322}"/>
          </ac:picMkLst>
        </pc:picChg>
      </pc:sldChg>
      <pc:sldChg chg="addSp delSp modSp add del mod modTransition delAnim modAnim">
        <pc:chgData name="Maya Sosa" userId="4b24a443-3989-4706-87d5-4fd60a17ddf6" providerId="ADAL" clId="{6998EF62-56F5-482B-9A76-9488561E3E3D}" dt="2025-02-05T01:14:14.650" v="4069" actId="47"/>
        <pc:sldMkLst>
          <pc:docMk/>
          <pc:sldMk cId="2662543397" sldId="316"/>
        </pc:sldMkLst>
      </pc:sldChg>
      <pc:sldChg chg="addSp delSp modSp add mod ord modTransition modAnim modShow">
        <pc:chgData name="Maya Sosa" userId="4b24a443-3989-4706-87d5-4fd60a17ddf6" providerId="ADAL" clId="{6998EF62-56F5-482B-9A76-9488561E3E3D}" dt="2025-02-09T20:23:52.253" v="4521" actId="729"/>
        <pc:sldMkLst>
          <pc:docMk/>
          <pc:sldMk cId="1372244544" sldId="317"/>
        </pc:sldMkLst>
      </pc:sldChg>
      <pc:sldChg chg="addSp delSp modSp add mod modTransition delAnim modAnim">
        <pc:chgData name="Maya Sosa" userId="4b24a443-3989-4706-87d5-4fd60a17ddf6" providerId="ADAL" clId="{6998EF62-56F5-482B-9A76-9488561E3E3D}" dt="2025-02-13T22:20:49.710" v="5304"/>
        <pc:sldMkLst>
          <pc:docMk/>
          <pc:sldMk cId="1249466255" sldId="318"/>
        </pc:sldMkLst>
        <pc:graphicFrameChg chg="add mod">
          <ac:chgData name="Maya Sosa" userId="4b24a443-3989-4706-87d5-4fd60a17ddf6" providerId="ADAL" clId="{6998EF62-56F5-482B-9A76-9488561E3E3D}" dt="2025-02-09T19:57:26.459" v="4203" actId="1076"/>
          <ac:graphicFrameMkLst>
            <pc:docMk/>
            <pc:sldMk cId="1249466255" sldId="318"/>
            <ac:graphicFrameMk id="8" creationId="{05867E39-044F-CD5D-6043-FC9D7BDD6107}"/>
          </ac:graphicFrameMkLst>
        </pc:graphicFrameChg>
        <pc:picChg chg="add mod">
          <ac:chgData name="Maya Sosa" userId="4b24a443-3989-4706-87d5-4fd60a17ddf6" providerId="ADAL" clId="{6998EF62-56F5-482B-9A76-9488561E3E3D}" dt="2025-02-13T22:20:49.710" v="5304"/>
          <ac:picMkLst>
            <pc:docMk/>
            <pc:sldMk cId="1249466255" sldId="318"/>
            <ac:picMk id="56" creationId="{D4B9F33B-CD11-EC40-72E5-41A5EC41C956}"/>
          </ac:picMkLst>
        </pc:picChg>
      </pc:sldChg>
      <pc:sldChg chg="addSp delSp modSp add mod ord modTransition delAnim modAnim">
        <pc:chgData name="Maya Sosa" userId="4b24a443-3989-4706-87d5-4fd60a17ddf6" providerId="ADAL" clId="{6998EF62-56F5-482B-9A76-9488561E3E3D}" dt="2025-02-13T22:28:15.441" v="5400"/>
        <pc:sldMkLst>
          <pc:docMk/>
          <pc:sldMk cId="4094646634" sldId="319"/>
        </pc:sldMkLst>
        <pc:spChg chg="add mod">
          <ac:chgData name="Maya Sosa" userId="4b24a443-3989-4706-87d5-4fd60a17ddf6" providerId="ADAL" clId="{6998EF62-56F5-482B-9A76-9488561E3E3D}" dt="2025-02-09T20:12:33.245" v="4490" actId="1076"/>
          <ac:spMkLst>
            <pc:docMk/>
            <pc:sldMk cId="4094646634" sldId="319"/>
            <ac:spMk id="15" creationId="{240751FD-622C-1BB6-80A3-FB028F41C7C6}"/>
          </ac:spMkLst>
        </pc:spChg>
        <pc:graphicFrameChg chg="add mod modGraphic">
          <ac:chgData name="Maya Sosa" userId="4b24a443-3989-4706-87d5-4fd60a17ddf6" providerId="ADAL" clId="{6998EF62-56F5-482B-9A76-9488561E3E3D}" dt="2025-02-13T22:27:11.602" v="5394" actId="207"/>
          <ac:graphicFrameMkLst>
            <pc:docMk/>
            <pc:sldMk cId="4094646634" sldId="319"/>
            <ac:graphicFrameMk id="14" creationId="{DBBDE40A-96B5-9026-536A-9BEBE57A9900}"/>
          </ac:graphicFrameMkLst>
        </pc:graphicFrameChg>
        <pc:picChg chg="mod">
          <ac:chgData name="Maya Sosa" userId="4b24a443-3989-4706-87d5-4fd60a17ddf6" providerId="ADAL" clId="{6998EF62-56F5-482B-9A76-9488561E3E3D}" dt="2025-02-09T20:12:30.268" v="4489" actId="14100"/>
          <ac:picMkLst>
            <pc:docMk/>
            <pc:sldMk cId="4094646634" sldId="319"/>
            <ac:picMk id="7" creationId="{6C5D1084-EBC9-7C0C-6033-DCCF975F8448}"/>
          </ac:picMkLst>
        </pc:picChg>
        <pc:picChg chg="add mod">
          <ac:chgData name="Maya Sosa" userId="4b24a443-3989-4706-87d5-4fd60a17ddf6" providerId="ADAL" clId="{6998EF62-56F5-482B-9A76-9488561E3E3D}" dt="2025-02-13T22:28:15.441" v="5400"/>
          <ac:picMkLst>
            <pc:docMk/>
            <pc:sldMk cId="4094646634" sldId="319"/>
            <ac:picMk id="25" creationId="{F0904EB2-BA6B-D2FF-9443-EB2EA65EF44D}"/>
          </ac:picMkLst>
        </pc:picChg>
      </pc:sldChg>
      <pc:sldChg chg="addSp delSp modSp add mod modTransition modAnim">
        <pc:chgData name="Maya Sosa" userId="4b24a443-3989-4706-87d5-4fd60a17ddf6" providerId="ADAL" clId="{6998EF62-56F5-482B-9A76-9488561E3E3D}" dt="2025-02-13T22:30:25.893" v="5416"/>
        <pc:sldMkLst>
          <pc:docMk/>
          <pc:sldMk cId="2651876805" sldId="320"/>
        </pc:sldMkLst>
        <pc:graphicFrameChg chg="add mod modGraphic">
          <ac:chgData name="Maya Sosa" userId="4b24a443-3989-4706-87d5-4fd60a17ddf6" providerId="ADAL" clId="{6998EF62-56F5-482B-9A76-9488561E3E3D}" dt="2025-02-09T20:23:12.227" v="4513" actId="207"/>
          <ac:graphicFrameMkLst>
            <pc:docMk/>
            <pc:sldMk cId="2651876805" sldId="320"/>
            <ac:graphicFrameMk id="2" creationId="{B3F8AF20-9EBA-3A34-6AAE-5574D7AE10DF}"/>
          </ac:graphicFrameMkLst>
        </pc:graphicFrameChg>
        <pc:picChg chg="add mod">
          <ac:chgData name="Maya Sosa" userId="4b24a443-3989-4706-87d5-4fd60a17ddf6" providerId="ADAL" clId="{6998EF62-56F5-482B-9A76-9488561E3E3D}" dt="2025-02-13T22:30:25.893" v="5416"/>
          <ac:picMkLst>
            <pc:docMk/>
            <pc:sldMk cId="2651876805" sldId="320"/>
            <ac:picMk id="31" creationId="{35E42079-DD17-31B9-1CB9-0522BB48980F}"/>
          </ac:picMkLst>
        </pc:picChg>
        <pc:picChg chg="add mod">
          <ac:chgData name="Maya Sosa" userId="4b24a443-3989-4706-87d5-4fd60a17ddf6" providerId="ADAL" clId="{6998EF62-56F5-482B-9A76-9488561E3E3D}" dt="2025-02-13T22:30:25.893" v="5416"/>
          <ac:picMkLst>
            <pc:docMk/>
            <pc:sldMk cId="2651876805" sldId="320"/>
            <ac:picMk id="32" creationId="{3ACAD87C-570C-1AC2-60BD-E519CEE9B435}"/>
          </ac:picMkLst>
        </pc:picChg>
      </pc:sldChg>
      <pc:sldChg chg="addSp delSp modSp new mod ord modTransition modAnim">
        <pc:chgData name="Maya Sosa" userId="4b24a443-3989-4706-87d5-4fd60a17ddf6" providerId="ADAL" clId="{6998EF62-56F5-482B-9A76-9488561E3E3D}" dt="2025-02-13T22:10:00.961" v="5258"/>
        <pc:sldMkLst>
          <pc:docMk/>
          <pc:sldMk cId="2114590589" sldId="321"/>
        </pc:sldMkLst>
        <pc:spChg chg="add mod">
          <ac:chgData name="Maya Sosa" userId="4b24a443-3989-4706-87d5-4fd60a17ddf6" providerId="ADAL" clId="{6998EF62-56F5-482B-9A76-9488561E3E3D}" dt="2025-02-09T20:56:26.151" v="5179" actId="1076"/>
          <ac:spMkLst>
            <pc:docMk/>
            <pc:sldMk cId="2114590589" sldId="321"/>
            <ac:spMk id="9" creationId="{89F6967E-17D2-AB19-3BB4-5A6AFD3BB906}"/>
          </ac:spMkLst>
        </pc:spChg>
        <pc:spChg chg="add mod">
          <ac:chgData name="Maya Sosa" userId="4b24a443-3989-4706-87d5-4fd60a17ddf6" providerId="ADAL" clId="{6998EF62-56F5-482B-9A76-9488561E3E3D}" dt="2025-02-13T22:04:15.776" v="5242" actId="20577"/>
          <ac:spMkLst>
            <pc:docMk/>
            <pc:sldMk cId="2114590589" sldId="321"/>
            <ac:spMk id="10" creationId="{69E20AE1-771E-9E20-C529-6B42A1F24350}"/>
          </ac:spMkLst>
        </pc:spChg>
        <pc:spChg chg="add mod">
          <ac:chgData name="Maya Sosa" userId="4b24a443-3989-4706-87d5-4fd60a17ddf6" providerId="ADAL" clId="{6998EF62-56F5-482B-9A76-9488561E3E3D}" dt="2025-02-09T20:57:01.286" v="5204"/>
          <ac:spMkLst>
            <pc:docMk/>
            <pc:sldMk cId="2114590589" sldId="321"/>
            <ac:spMk id="12" creationId="{6EDE0AE4-31B5-B804-56E1-3C349CD232AC}"/>
          </ac:spMkLst>
        </pc:spChg>
        <pc:picChg chg="add mod modCrop">
          <ac:chgData name="Maya Sosa" userId="4b24a443-3989-4706-87d5-4fd60a17ddf6" providerId="ADAL" clId="{6998EF62-56F5-482B-9A76-9488561E3E3D}" dt="2025-02-09T20:51:23.559" v="4766" actId="1076"/>
          <ac:picMkLst>
            <pc:docMk/>
            <pc:sldMk cId="2114590589" sldId="321"/>
            <ac:picMk id="8" creationId="{28AFED68-ACD3-8C2B-3C8C-7D79E38E77A6}"/>
          </ac:picMkLst>
        </pc:picChg>
        <pc:picChg chg="add mod">
          <ac:chgData name="Maya Sosa" userId="4b24a443-3989-4706-87d5-4fd60a17ddf6" providerId="ADAL" clId="{6998EF62-56F5-482B-9A76-9488561E3E3D}" dt="2025-02-09T20:57:01.286" v="5204"/>
          <ac:picMkLst>
            <pc:docMk/>
            <pc:sldMk cId="2114590589" sldId="321"/>
            <ac:picMk id="11" creationId="{F3B6AB05-D988-EC6B-F18A-1F9CAA8CA914}"/>
          </ac:picMkLst>
        </pc:picChg>
        <pc:picChg chg="add mod">
          <ac:chgData name="Maya Sosa" userId="4b24a443-3989-4706-87d5-4fd60a17ddf6" providerId="ADAL" clId="{6998EF62-56F5-482B-9A76-9488561E3E3D}" dt="2025-02-13T22:10:00.961" v="5258"/>
          <ac:picMkLst>
            <pc:docMk/>
            <pc:sldMk cId="2114590589" sldId="321"/>
            <ac:picMk id="34" creationId="{22884940-86ED-FDAE-1F82-BB6924B068BB}"/>
          </ac:picMkLst>
        </pc:picChg>
      </pc:sldChg>
      <pc:sldChg chg="addSp delSp modSp mod">
        <pc:chgData name="Maya Sosa" userId="4b24a443-3989-4706-87d5-4fd60a17ddf6" providerId="ADAL" clId="{6998EF62-56F5-482B-9A76-9488561E3E3D}" dt="2025-02-13T22:54:09.443" v="5520" actId="207"/>
        <pc:sldMkLst>
          <pc:docMk/>
          <pc:sldMk cId="3239407853" sldId="323"/>
        </pc:sldMkLst>
      </pc:sldChg>
      <pc:sldChg chg="addSp delSp modSp add del mod ord delAnim modShow">
        <pc:chgData name="Maya Sosa" userId="4b24a443-3989-4706-87d5-4fd60a17ddf6" providerId="ADAL" clId="{6998EF62-56F5-482B-9A76-9488561E3E3D}" dt="2025-02-16T05:46:17.646" v="5736" actId="47"/>
        <pc:sldMkLst>
          <pc:docMk/>
          <pc:sldMk cId="464721082" sldId="327"/>
        </pc:sldMkLst>
      </pc:sldChg>
      <pc:sldChg chg="addSp delSp modSp new mod">
        <pc:chgData name="Maya Sosa" userId="4b24a443-3989-4706-87d5-4fd60a17ddf6" providerId="ADAL" clId="{6998EF62-56F5-482B-9A76-9488561E3E3D}" dt="2025-02-26T18:01:51.285" v="5844" actId="1076"/>
        <pc:sldMkLst>
          <pc:docMk/>
          <pc:sldMk cId="512950344" sldId="328"/>
        </pc:sldMkLst>
        <pc:spChg chg="add mod">
          <ac:chgData name="Maya Sosa" userId="4b24a443-3989-4706-87d5-4fd60a17ddf6" providerId="ADAL" clId="{6998EF62-56F5-482B-9A76-9488561E3E3D}" dt="2025-02-13T23:10:31.499" v="5531"/>
          <ac:spMkLst>
            <pc:docMk/>
            <pc:sldMk cId="512950344" sldId="328"/>
            <ac:spMk id="8" creationId="{B6D4D3FA-04A1-181F-A29F-E5605CDDEA31}"/>
          </ac:spMkLst>
        </pc:spChg>
        <pc:picChg chg="add mod">
          <ac:chgData name="Maya Sosa" userId="4b24a443-3989-4706-87d5-4fd60a17ddf6" providerId="ADAL" clId="{6998EF62-56F5-482B-9A76-9488561E3E3D}" dt="2025-02-26T18:01:51.285" v="5844" actId="1076"/>
          <ac:picMkLst>
            <pc:docMk/>
            <pc:sldMk cId="512950344" sldId="328"/>
            <ac:picMk id="7" creationId="{03762ABA-CCA2-931F-E3F8-BDDC97B7FA9D}"/>
          </ac:picMkLst>
        </pc:picChg>
      </pc:sldChg>
      <pc:sldChg chg="addSp delSp modSp add del mod">
        <pc:chgData name="Maya Sosa" userId="4b24a443-3989-4706-87d5-4fd60a17ddf6" providerId="ADAL" clId="{6998EF62-56F5-482B-9A76-9488561E3E3D}" dt="2025-02-16T05:46:17.646" v="5736" actId="47"/>
        <pc:sldMkLst>
          <pc:docMk/>
          <pc:sldMk cId="15554284" sldId="329"/>
        </pc:sldMkLst>
      </pc:sldChg>
      <pc:sldChg chg="modSp add del mod">
        <pc:chgData name="Maya Sosa" userId="4b24a443-3989-4706-87d5-4fd60a17ddf6" providerId="ADAL" clId="{6998EF62-56F5-482B-9A76-9488561E3E3D}" dt="2025-02-16T05:46:17.646" v="5736" actId="47"/>
        <pc:sldMkLst>
          <pc:docMk/>
          <pc:sldMk cId="337753631" sldId="330"/>
        </pc:sldMkLst>
      </pc:sldChg>
      <pc:sldChg chg="addSp delSp modSp add del mod">
        <pc:chgData name="Maya Sosa" userId="4b24a443-3989-4706-87d5-4fd60a17ddf6" providerId="ADAL" clId="{6998EF62-56F5-482B-9A76-9488561E3E3D}" dt="2025-02-16T05:43:34.939" v="5704" actId="47"/>
        <pc:sldMkLst>
          <pc:docMk/>
          <pc:sldMk cId="2733810057" sldId="330"/>
        </pc:sldMkLst>
      </pc:sldChg>
      <pc:sldChg chg="addSp delSp modSp add mod modTransition modAnim modNotesTx">
        <pc:chgData name="Maya Sosa" userId="4b24a443-3989-4706-87d5-4fd60a17ddf6" providerId="ADAL" clId="{6998EF62-56F5-482B-9A76-9488561E3E3D}" dt="2025-02-16T06:02:50.665" v="5799"/>
        <pc:sldMkLst>
          <pc:docMk/>
          <pc:sldMk cId="1526221852" sldId="331"/>
        </pc:sldMkLst>
        <pc:graphicFrameChg chg="add mod modGraphic">
          <ac:chgData name="Maya Sosa" userId="4b24a443-3989-4706-87d5-4fd60a17ddf6" providerId="ADAL" clId="{6998EF62-56F5-482B-9A76-9488561E3E3D}" dt="2025-02-16T05:58:56.380" v="5780"/>
          <ac:graphicFrameMkLst>
            <pc:docMk/>
            <pc:sldMk cId="1526221852" sldId="331"/>
            <ac:graphicFrameMk id="6" creationId="{36520DB0-7AC3-5E9F-78C2-2459F56FBC16}"/>
          </ac:graphicFrameMkLst>
        </pc:graphicFrameChg>
        <pc:picChg chg="add mod">
          <ac:chgData name="Maya Sosa" userId="4b24a443-3989-4706-87d5-4fd60a17ddf6" providerId="ADAL" clId="{6998EF62-56F5-482B-9A76-9488561E3E3D}" dt="2025-02-16T06:02:50.665" v="5799"/>
          <ac:picMkLst>
            <pc:docMk/>
            <pc:sldMk cId="1526221852" sldId="331"/>
            <ac:picMk id="42" creationId="{30056ABC-D33C-D86D-3534-EFD915F4F280}"/>
          </ac:picMkLst>
        </pc:picChg>
      </pc:sldChg>
      <pc:sldChg chg="addSp delSp modSp add mod modTransition delAnim modAnim">
        <pc:chgData name="Maya Sosa" userId="4b24a443-3989-4706-87d5-4fd60a17ddf6" providerId="ADAL" clId="{6998EF62-56F5-482B-9A76-9488561E3E3D}" dt="2025-02-16T06:15:57.243" v="5840"/>
        <pc:sldMkLst>
          <pc:docMk/>
          <pc:sldMk cId="3926485174" sldId="332"/>
        </pc:sldMkLst>
        <pc:spChg chg="mod">
          <ac:chgData name="Maya Sosa" userId="4b24a443-3989-4706-87d5-4fd60a17ddf6" providerId="ADAL" clId="{6998EF62-56F5-482B-9A76-9488561E3E3D}" dt="2025-02-16T06:13:43.590" v="5825" actId="20577"/>
          <ac:spMkLst>
            <pc:docMk/>
            <pc:sldMk cId="3926485174" sldId="332"/>
            <ac:spMk id="14" creationId="{3D059261-B008-DF74-E936-ED807546AC32}"/>
          </ac:spMkLst>
        </pc:spChg>
        <pc:picChg chg="add mod">
          <ac:chgData name="Maya Sosa" userId="4b24a443-3989-4706-87d5-4fd60a17ddf6" providerId="ADAL" clId="{6998EF62-56F5-482B-9A76-9488561E3E3D}" dt="2025-02-16T06:13:18.982" v="5820" actId="1076"/>
          <ac:picMkLst>
            <pc:docMk/>
            <pc:sldMk cId="3926485174" sldId="332"/>
            <ac:picMk id="10" creationId="{8A92E028-FF5E-AFE1-011D-E47BA60FB653}"/>
          </ac:picMkLst>
        </pc:picChg>
        <pc:picChg chg="add mod">
          <ac:chgData name="Maya Sosa" userId="4b24a443-3989-4706-87d5-4fd60a17ddf6" providerId="ADAL" clId="{6998EF62-56F5-482B-9A76-9488561E3E3D}" dt="2025-02-16T06:15:57.243" v="5840"/>
          <ac:picMkLst>
            <pc:docMk/>
            <pc:sldMk cId="3926485174" sldId="332"/>
            <ac:picMk id="33" creationId="{BED77AD2-7B65-55AF-8490-823E127423F4}"/>
          </ac:picMkLst>
        </pc:picChg>
        <pc:picChg chg="add mod">
          <ac:chgData name="Maya Sosa" userId="4b24a443-3989-4706-87d5-4fd60a17ddf6" providerId="ADAL" clId="{6998EF62-56F5-482B-9A76-9488561E3E3D}" dt="2025-02-16T06:13:20.745" v="5821" actId="1076"/>
          <ac:picMkLst>
            <pc:docMk/>
            <pc:sldMk cId="3926485174" sldId="332"/>
            <ac:picMk id="4098" creationId="{B55429E2-E814-5EB9-67C4-7825AC1A3732}"/>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Progress</c:v>
                </c:pt>
              </c:strCache>
            </c:strRef>
          </c:tx>
          <c:spPr>
            <a:solidFill>
              <a:schemeClr val="accent1"/>
            </a:solidFill>
            <a:ln>
              <a:noFill/>
            </a:ln>
            <a:effectLst/>
          </c:spPr>
          <c:invertIfNegative val="0"/>
          <c:cat>
            <c:strRef>
              <c:f>Sheet1!$A$2:$A$10</c:f>
              <c:strCache>
                <c:ptCount val="9"/>
                <c:pt idx="0">
                  <c:v>Ordering PCB</c:v>
                </c:pt>
                <c:pt idx="1">
                  <c:v>Ordering Materials</c:v>
                </c:pt>
                <c:pt idx="2">
                  <c:v>Critical Design Review</c:v>
                </c:pt>
                <c:pt idx="3">
                  <c:v>Application Design/Coding</c:v>
                </c:pt>
                <c:pt idx="4">
                  <c:v>Building Prototype</c:v>
                </c:pt>
                <c:pt idx="5">
                  <c:v>Testing Prototype</c:v>
                </c:pt>
                <c:pt idx="6">
                  <c:v>Evaluation/Redesign</c:v>
                </c:pt>
                <c:pt idx="7">
                  <c:v>Building Final Design</c:v>
                </c:pt>
                <c:pt idx="8">
                  <c:v>Testing and Final Preparations</c:v>
                </c:pt>
              </c:strCache>
            </c:strRef>
          </c:cat>
          <c:val>
            <c:numRef>
              <c:f>Sheet1!$B$2:$B$10</c:f>
              <c:numCache>
                <c:formatCode>General</c:formatCode>
                <c:ptCount val="9"/>
                <c:pt idx="0">
                  <c:v>100</c:v>
                </c:pt>
                <c:pt idx="1">
                  <c:v>90</c:v>
                </c:pt>
                <c:pt idx="2">
                  <c:v>100</c:v>
                </c:pt>
                <c:pt idx="3">
                  <c:v>60</c:v>
                </c:pt>
                <c:pt idx="4">
                  <c:v>30</c:v>
                </c:pt>
                <c:pt idx="5">
                  <c:v>0</c:v>
                </c:pt>
                <c:pt idx="6">
                  <c:v>0</c:v>
                </c:pt>
                <c:pt idx="7">
                  <c:v>0</c:v>
                </c:pt>
                <c:pt idx="8">
                  <c:v>0</c:v>
                </c:pt>
              </c:numCache>
            </c:numRef>
          </c:val>
          <c:extLst>
            <c:ext xmlns:c16="http://schemas.microsoft.com/office/drawing/2014/chart" uri="{C3380CC4-5D6E-409C-BE32-E72D297353CC}">
              <c16:uniqueId val="{00000000-D217-4DF2-B52A-0E622E14076A}"/>
            </c:ext>
          </c:extLst>
        </c:ser>
        <c:dLbls>
          <c:showLegendKey val="0"/>
          <c:showVal val="0"/>
          <c:showCatName val="0"/>
          <c:showSerName val="0"/>
          <c:showPercent val="0"/>
          <c:showBubbleSize val="0"/>
        </c:dLbls>
        <c:gapWidth val="182"/>
        <c:axId val="1899784847"/>
        <c:axId val="1899784367"/>
      </c:barChart>
      <c:catAx>
        <c:axId val="189978484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accent6"/>
                </a:solidFill>
                <a:latin typeface="+mn-lt"/>
                <a:ea typeface="+mn-ea"/>
                <a:cs typeface="+mn-cs"/>
              </a:defRPr>
            </a:pPr>
            <a:endParaRPr lang="en-US"/>
          </a:p>
        </c:txPr>
        <c:crossAx val="1899784367"/>
        <c:crosses val="autoZero"/>
        <c:auto val="1"/>
        <c:lblAlgn val="ctr"/>
        <c:lblOffset val="100"/>
        <c:noMultiLvlLbl val="0"/>
      </c:catAx>
      <c:valAx>
        <c:axId val="1899784367"/>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solidFill>
            <a:schemeClr val="accent6">
              <a:alpha val="0"/>
            </a:schemeClr>
          </a:solidFill>
          <a:ln>
            <a:solidFill>
              <a:schemeClr val="bg1"/>
            </a:solid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899784847"/>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0" dt="2025-01-22T21:45:21.728" idx="1">
    <p:pos x="6000" y="0"/>
    <p:text>Do filter (parts) &amp; fisheye (parts)</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5-01-22T21:46:08.492" idx="2">
    <p:pos x="6000" y="0"/>
    <p:text>Add old design/updates</p:text>
  </p:cm>
</p:cmLst>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0" units="cm"/>
          <inkml:channel name="Y" type="integer" max="768" units="cm"/>
          <inkml:channel name="T" type="integer" max="2.14748E9" units="dev"/>
        </inkml:traceFormat>
        <inkml:channelProperties>
          <inkml:channelProperty channel="X" name="resolution" value="39.76608" units="1/cm"/>
          <inkml:channelProperty channel="Y" name="resolution" value="39.79275" units="1/cm"/>
          <inkml:channelProperty channel="T" name="resolution" value="1" units="1/dev"/>
        </inkml:channelProperties>
      </inkml:inkSource>
      <inkml:timestamp xml:id="ts0" timeString="2025-02-02T16:46:09.592"/>
    </inkml:context>
    <inkml:brush xml:id="br0">
      <inkml:brushProperty name="width" value="0.05292" units="cm"/>
      <inkml:brushProperty name="height" value="0.05292" units="cm"/>
      <inkml:brushProperty name="color" value="#FF0000"/>
    </inkml:brush>
  </inkml:definitions>
  <iact:action type="add" startTime="8222">
    <iact:property name="dataType"/>
    <iact:actionData xml:id="d0">
      <inkml:trace xmlns:inkml="http://www.w3.org/2003/InkML" xml:id="stk0" contextRef="#ctx0" brushRef="#br0">3175 5812 0</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d7c9a61c9f_0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2d7c9a61c9f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our current optical layout. Our two light sources are the sun and the LED array panel. Underneath the array, we have three fisheye lenses, which we are using since our last design, which did not take the angle of sun into account didn’t perform well. Underneath two of the lenses, we have have filters for blue and red light. And we have our white light, blue light, and red light sensors.</a:t>
            </a:r>
          </a:p>
        </p:txBody>
      </p:sp>
    </p:spTree>
    <p:extLst>
      <p:ext uri="{BB962C8B-B14F-4D97-AF65-F5344CB8AC3E}">
        <p14:creationId xmlns:p14="http://schemas.microsoft.com/office/powerpoint/2010/main" val="3286860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d828a06350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2d828a0635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a:extLst>
            <a:ext uri="{FF2B5EF4-FFF2-40B4-BE49-F238E27FC236}">
              <a16:creationId xmlns:a16="http://schemas.microsoft.com/office/drawing/2014/main" id="{F7DB22EF-FAAB-8F01-E9AE-D29E7E27B554}"/>
            </a:ext>
          </a:extLst>
        </p:cNvPr>
        <p:cNvGrpSpPr/>
        <p:nvPr/>
      </p:nvGrpSpPr>
      <p:grpSpPr>
        <a:xfrm>
          <a:off x="0" y="0"/>
          <a:ext cx="0" cy="0"/>
          <a:chOff x="0" y="0"/>
          <a:chExt cx="0" cy="0"/>
        </a:xfrm>
      </p:grpSpPr>
      <p:sp>
        <p:nvSpPr>
          <p:cNvPr id="681" name="Google Shape;681;g2d7c9a61c9f_0_505:notes">
            <a:extLst>
              <a:ext uri="{FF2B5EF4-FFF2-40B4-BE49-F238E27FC236}">
                <a16:creationId xmlns:a16="http://schemas.microsoft.com/office/drawing/2014/main" id="{114BDE5E-A907-85AE-9E47-E58A8024D44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2d7c9a61c9f_0_505:notes">
            <a:extLst>
              <a:ext uri="{FF2B5EF4-FFF2-40B4-BE49-F238E27FC236}">
                <a16:creationId xmlns:a16="http://schemas.microsoft.com/office/drawing/2014/main" id="{4F2D8474-BB06-EBD6-1366-AEC289466FB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00423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2d7c9a61c9f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2d7c9a61c9f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2d812b9f1b7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2d812b9f1b7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2d7c9a61c9f_0_4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2d7c9a61c9f_0_4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2d812b9f1b7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2d812b9f1b7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2d812b9f1b7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2d812b9f1b7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When I decided that I needed a fisheye lens, I initially tried calculating how small the focal length would have to be to cover the entire photodiode. In doing that, I found that a focal length of 0.07mm would be necessary, which is not possible. Trying a larger beam radius of 1mm, I gathered that we would need to have as big of a focal length as possible, which lead into my selection of the </a:t>
            </a:r>
            <a:r>
              <a:rPr lang="en-US" dirty="0" err="1"/>
              <a:t>aliluso</a:t>
            </a:r>
            <a:r>
              <a:rPr lang="en-US" dirty="0"/>
              <a:t> fisheye lens, which you will see on the next slide. That’s helpful, but doesn’t take the sensor’s FOV into account. Given that the photodiode has a FOV of 110 degrees, and that the back end of the fisheye lens has a diameter of about 11mm, I used trigonometry to determine that the lens would need to be 3.5mm away from the photodiode so that all the light leaving the lens would be captured.</a:t>
            </a:r>
            <a:endParaRPr dirty="0"/>
          </a:p>
        </p:txBody>
      </p:sp>
    </p:spTree>
    <p:extLst>
      <p:ext uri="{BB962C8B-B14F-4D97-AF65-F5344CB8AC3E}">
        <p14:creationId xmlns:p14="http://schemas.microsoft.com/office/powerpoint/2010/main" val="3881267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d82f0bd540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2d82f0bd540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As stated on the previous slide, we chose the </a:t>
            </a:r>
            <a:r>
              <a:rPr lang="en-US" dirty="0" err="1"/>
              <a:t>aliluso</a:t>
            </a:r>
            <a:r>
              <a:rPr lang="en-US" dirty="0"/>
              <a:t> fisheye lens, and this was primarily for two reasons, namely that it has the largest focal length and that it is the cheapest option.</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2d7c9a61c9f_0_4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 name="Google Shape;511;g2d7c9a61c9f_0_4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a:extLst>
            <a:ext uri="{FF2B5EF4-FFF2-40B4-BE49-F238E27FC236}">
              <a16:creationId xmlns:a16="http://schemas.microsoft.com/office/drawing/2014/main" id="{E0BAE27E-D5BD-C5A5-ED5A-760E94664243}"/>
            </a:ext>
          </a:extLst>
        </p:cNvPr>
        <p:cNvGrpSpPr/>
        <p:nvPr/>
      </p:nvGrpSpPr>
      <p:grpSpPr>
        <a:xfrm>
          <a:off x="0" y="0"/>
          <a:ext cx="0" cy="0"/>
          <a:chOff x="0" y="0"/>
          <a:chExt cx="0" cy="0"/>
        </a:xfrm>
      </p:grpSpPr>
      <p:sp>
        <p:nvSpPr>
          <p:cNvPr id="518" name="Google Shape;518;g2d812b9f1b7_0_89:notes">
            <a:extLst>
              <a:ext uri="{FF2B5EF4-FFF2-40B4-BE49-F238E27FC236}">
                <a16:creationId xmlns:a16="http://schemas.microsoft.com/office/drawing/2014/main" id="{658566BC-50CE-0A80-FDEE-22C0D2F0B38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d812b9f1b7_0_89:notes">
            <a:extLst>
              <a:ext uri="{FF2B5EF4-FFF2-40B4-BE49-F238E27FC236}">
                <a16:creationId xmlns:a16="http://schemas.microsoft.com/office/drawing/2014/main" id="{AABE678D-4DE5-23BD-C1F3-B747466AB7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09726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2d82f0bd54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2d82f0bd54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2d812b9f1b7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2d812b9f1b7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2d81e91a2f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2d81e91a2f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a:extLst>
            <a:ext uri="{FF2B5EF4-FFF2-40B4-BE49-F238E27FC236}">
              <a16:creationId xmlns:a16="http://schemas.microsoft.com/office/drawing/2014/main" id="{67DD9797-DAA4-1388-A154-CE037DE12C94}"/>
            </a:ext>
          </a:extLst>
        </p:cNvPr>
        <p:cNvGrpSpPr/>
        <p:nvPr/>
      </p:nvGrpSpPr>
      <p:grpSpPr>
        <a:xfrm>
          <a:off x="0" y="0"/>
          <a:ext cx="0" cy="0"/>
          <a:chOff x="0" y="0"/>
          <a:chExt cx="0" cy="0"/>
        </a:xfrm>
      </p:grpSpPr>
      <p:sp>
        <p:nvSpPr>
          <p:cNvPr id="558" name="Google Shape;558;g2d81e91a2ff_0_0:notes">
            <a:extLst>
              <a:ext uri="{FF2B5EF4-FFF2-40B4-BE49-F238E27FC236}">
                <a16:creationId xmlns:a16="http://schemas.microsoft.com/office/drawing/2014/main" id="{CDA38409-9522-B0E9-7D68-22CC5CC0D6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2d81e91a2ff_0_0:notes">
            <a:extLst>
              <a:ext uri="{FF2B5EF4-FFF2-40B4-BE49-F238E27FC236}">
                <a16:creationId xmlns:a16="http://schemas.microsoft.com/office/drawing/2014/main" id="{6D78364D-0564-FF1C-3272-8901303E1DA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8700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2d81e91a2f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2d81e91a2f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a:extLst>
            <a:ext uri="{FF2B5EF4-FFF2-40B4-BE49-F238E27FC236}">
              <a16:creationId xmlns:a16="http://schemas.microsoft.com/office/drawing/2014/main" id="{DF9216AA-2C65-1336-98C3-8118ECDDE2F3}"/>
            </a:ext>
          </a:extLst>
        </p:cNvPr>
        <p:cNvGrpSpPr/>
        <p:nvPr/>
      </p:nvGrpSpPr>
      <p:grpSpPr>
        <a:xfrm>
          <a:off x="0" y="0"/>
          <a:ext cx="0" cy="0"/>
          <a:chOff x="0" y="0"/>
          <a:chExt cx="0" cy="0"/>
        </a:xfrm>
      </p:grpSpPr>
      <p:sp>
        <p:nvSpPr>
          <p:cNvPr id="518" name="Google Shape;518;g2d812b9f1b7_0_89:notes">
            <a:extLst>
              <a:ext uri="{FF2B5EF4-FFF2-40B4-BE49-F238E27FC236}">
                <a16:creationId xmlns:a16="http://schemas.microsoft.com/office/drawing/2014/main" id="{A7011412-D340-ED1A-0B34-344C6B4CDB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d812b9f1b7_0_89:notes">
            <a:extLst>
              <a:ext uri="{FF2B5EF4-FFF2-40B4-BE49-F238E27FC236}">
                <a16:creationId xmlns:a16="http://schemas.microsoft.com/office/drawing/2014/main" id="{3177D0B9-B211-6C33-8995-A59E6DC392F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0307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a:extLst>
            <a:ext uri="{FF2B5EF4-FFF2-40B4-BE49-F238E27FC236}">
              <a16:creationId xmlns:a16="http://schemas.microsoft.com/office/drawing/2014/main" id="{12AE10B1-B179-71FF-C1F5-4763818436D5}"/>
            </a:ext>
          </a:extLst>
        </p:cNvPr>
        <p:cNvGrpSpPr/>
        <p:nvPr/>
      </p:nvGrpSpPr>
      <p:grpSpPr>
        <a:xfrm>
          <a:off x="0" y="0"/>
          <a:ext cx="0" cy="0"/>
          <a:chOff x="0" y="0"/>
          <a:chExt cx="0" cy="0"/>
        </a:xfrm>
      </p:grpSpPr>
      <p:sp>
        <p:nvSpPr>
          <p:cNvPr id="518" name="Google Shape;518;g2d812b9f1b7_0_89:notes">
            <a:extLst>
              <a:ext uri="{FF2B5EF4-FFF2-40B4-BE49-F238E27FC236}">
                <a16:creationId xmlns:a16="http://schemas.microsoft.com/office/drawing/2014/main" id="{59F0C8D2-8DC8-0E6B-7BC2-693D6B1BEB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d812b9f1b7_0_89:notes">
            <a:extLst>
              <a:ext uri="{FF2B5EF4-FFF2-40B4-BE49-F238E27FC236}">
                <a16:creationId xmlns:a16="http://schemas.microsoft.com/office/drawing/2014/main" id="{E3BC3415-1F47-8A31-BCBA-B4A1566A5F6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39253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a:extLst>
            <a:ext uri="{FF2B5EF4-FFF2-40B4-BE49-F238E27FC236}">
              <a16:creationId xmlns:a16="http://schemas.microsoft.com/office/drawing/2014/main" id="{8D7BC106-2AD1-5854-2D32-161C976D2BDF}"/>
            </a:ext>
          </a:extLst>
        </p:cNvPr>
        <p:cNvGrpSpPr/>
        <p:nvPr/>
      </p:nvGrpSpPr>
      <p:grpSpPr>
        <a:xfrm>
          <a:off x="0" y="0"/>
          <a:ext cx="0" cy="0"/>
          <a:chOff x="0" y="0"/>
          <a:chExt cx="0" cy="0"/>
        </a:xfrm>
      </p:grpSpPr>
      <p:sp>
        <p:nvSpPr>
          <p:cNvPr id="518" name="Google Shape;518;g2d812b9f1b7_0_89:notes">
            <a:extLst>
              <a:ext uri="{FF2B5EF4-FFF2-40B4-BE49-F238E27FC236}">
                <a16:creationId xmlns:a16="http://schemas.microsoft.com/office/drawing/2014/main" id="{5576226B-E150-C86D-25D0-109526A643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d812b9f1b7_0_89:notes">
            <a:extLst>
              <a:ext uri="{FF2B5EF4-FFF2-40B4-BE49-F238E27FC236}">
                <a16:creationId xmlns:a16="http://schemas.microsoft.com/office/drawing/2014/main" id="{24B5E27E-2F3D-E933-14C7-953B2D10DC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17444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a:extLst>
            <a:ext uri="{FF2B5EF4-FFF2-40B4-BE49-F238E27FC236}">
              <a16:creationId xmlns:a16="http://schemas.microsoft.com/office/drawing/2014/main" id="{2E0B7BD3-704D-B55A-BA93-75EB0FEE5B04}"/>
            </a:ext>
          </a:extLst>
        </p:cNvPr>
        <p:cNvGrpSpPr/>
        <p:nvPr/>
      </p:nvGrpSpPr>
      <p:grpSpPr>
        <a:xfrm>
          <a:off x="0" y="0"/>
          <a:ext cx="0" cy="0"/>
          <a:chOff x="0" y="0"/>
          <a:chExt cx="0" cy="0"/>
        </a:xfrm>
      </p:grpSpPr>
      <p:sp>
        <p:nvSpPr>
          <p:cNvPr id="518" name="Google Shape;518;g2d812b9f1b7_0_89:notes">
            <a:extLst>
              <a:ext uri="{FF2B5EF4-FFF2-40B4-BE49-F238E27FC236}">
                <a16:creationId xmlns:a16="http://schemas.microsoft.com/office/drawing/2014/main" id="{ED9BF8EA-9C12-9ACB-5C30-5279D4095C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d812b9f1b7_0_89:notes">
            <a:extLst>
              <a:ext uri="{FF2B5EF4-FFF2-40B4-BE49-F238E27FC236}">
                <a16:creationId xmlns:a16="http://schemas.microsoft.com/office/drawing/2014/main" id="{3674F657-04A8-8B72-7ED8-C62B3A3BD3C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45829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2d812b9f1b7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d812b9f1b7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d7c9a61c9f_0_4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2d7c9a61c9f_0_4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National ag statistics service https://www.nass.usda.gov/Publications/AgCensus/2022/Full_Report/Volume_1%2C_Chapter_1_US/st99_1_039_039.pdf?utm_source=chatgpt.com</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a:extLst>
            <a:ext uri="{FF2B5EF4-FFF2-40B4-BE49-F238E27FC236}">
              <a16:creationId xmlns:a16="http://schemas.microsoft.com/office/drawing/2014/main" id="{5CDB96FF-441F-1B6C-3C43-1229CD61156B}"/>
            </a:ext>
          </a:extLst>
        </p:cNvPr>
        <p:cNvGrpSpPr/>
        <p:nvPr/>
      </p:nvGrpSpPr>
      <p:grpSpPr>
        <a:xfrm>
          <a:off x="0" y="0"/>
          <a:ext cx="0" cy="0"/>
          <a:chOff x="0" y="0"/>
          <a:chExt cx="0" cy="0"/>
        </a:xfrm>
      </p:grpSpPr>
      <p:sp>
        <p:nvSpPr>
          <p:cNvPr id="480" name="Google Shape;480;g2d812b9f1b7_0_37:notes">
            <a:extLst>
              <a:ext uri="{FF2B5EF4-FFF2-40B4-BE49-F238E27FC236}">
                <a16:creationId xmlns:a16="http://schemas.microsoft.com/office/drawing/2014/main" id="{B3E30878-2DD0-A83D-61A5-143DE07A0E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2d812b9f1b7_0_37:notes">
            <a:extLst>
              <a:ext uri="{FF2B5EF4-FFF2-40B4-BE49-F238E27FC236}">
                <a16:creationId xmlns:a16="http://schemas.microsoft.com/office/drawing/2014/main" id="{DD48C335-0F4A-8C48-2550-6945644490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rtl="0" fontAlgn="base">
              <a:spcBef>
                <a:spcPts val="1200"/>
              </a:spcBef>
              <a:buFont typeface="Arial" panose="020B0604020202020204" pitchFamily="34" charset="0"/>
              <a:buChar char="•"/>
            </a:pPr>
            <a:r>
              <a:rPr lang="en-US" sz="1800" b="1" i="0" u="none" strike="noStrike" dirty="0">
                <a:solidFill>
                  <a:srgbClr val="000000"/>
                </a:solidFill>
                <a:effectLst/>
                <a:latin typeface="Arial" panose="020B0604020202020204" pitchFamily="34" charset="0"/>
              </a:rPr>
              <a:t>High efficiency (80-150 </a:t>
            </a:r>
            <a:r>
              <a:rPr lang="en-US" sz="1800" b="1" i="0" u="none" strike="noStrike" dirty="0" err="1">
                <a:solidFill>
                  <a:srgbClr val="000000"/>
                </a:solidFill>
                <a:effectLst/>
                <a:latin typeface="Arial" panose="020B0604020202020204" pitchFamily="34" charset="0"/>
              </a:rPr>
              <a:t>lm</a:t>
            </a:r>
            <a:r>
              <a:rPr lang="en-US" sz="1800" b="1" i="0" u="none" strike="noStrike" dirty="0">
                <a:solidFill>
                  <a:srgbClr val="000000"/>
                </a:solidFill>
                <a:effectLst/>
                <a:latin typeface="Arial" panose="020B0604020202020204" pitchFamily="34" charset="0"/>
              </a:rPr>
              <a:t>/W)</a:t>
            </a:r>
            <a:r>
              <a:rPr lang="en-US" sz="1800" b="0" i="0" u="none" strike="noStrike" dirty="0">
                <a:solidFill>
                  <a:srgbClr val="000000"/>
                </a:solidFill>
                <a:effectLst/>
                <a:latin typeface="Arial" panose="020B0604020202020204" pitchFamily="34" charset="0"/>
              </a:rPr>
              <a:t> – Uses less energy for the same light output.</a:t>
            </a:r>
          </a:p>
          <a:p>
            <a:pPr rtl="0" fontAlgn="base">
              <a:buFont typeface="Arial" panose="020B0604020202020204" pitchFamily="34" charset="0"/>
              <a:buChar char="•"/>
            </a:pPr>
            <a:r>
              <a:rPr lang="en-US" sz="1800" b="1" i="0" u="none" strike="noStrike" dirty="0">
                <a:solidFill>
                  <a:srgbClr val="000000"/>
                </a:solidFill>
                <a:effectLst/>
                <a:latin typeface="Arial" panose="020B0604020202020204" pitchFamily="34" charset="0"/>
              </a:rPr>
              <a:t>Very long lifespan (25,000-50,000 hours)</a:t>
            </a:r>
            <a:r>
              <a:rPr lang="en-US" sz="1800" b="0" i="0" u="none" strike="noStrike" dirty="0">
                <a:solidFill>
                  <a:srgbClr val="000000"/>
                </a:solidFill>
                <a:effectLst/>
                <a:latin typeface="Arial" panose="020B0604020202020204" pitchFamily="34" charset="0"/>
              </a:rPr>
              <a:t> – Less frequent replacements.</a:t>
            </a:r>
          </a:p>
          <a:p>
            <a:pPr rtl="0" fontAlgn="base">
              <a:buFont typeface="Arial" panose="020B0604020202020204" pitchFamily="34" charset="0"/>
              <a:buChar char="•"/>
            </a:pPr>
            <a:r>
              <a:rPr lang="en-US" sz="1800" b="1" i="0" u="none" strike="noStrike" dirty="0">
                <a:solidFill>
                  <a:srgbClr val="000000"/>
                </a:solidFill>
                <a:effectLst/>
                <a:latin typeface="Arial" panose="020B0604020202020204" pitchFamily="34" charset="0"/>
              </a:rPr>
              <a:t>Low heat emission</a:t>
            </a:r>
            <a:r>
              <a:rPr lang="en-US" sz="1800" b="0" i="0" u="none" strike="noStrike" dirty="0">
                <a:solidFill>
                  <a:srgbClr val="000000"/>
                </a:solidFill>
                <a:effectLst/>
                <a:latin typeface="Arial" panose="020B0604020202020204" pitchFamily="34" charset="0"/>
              </a:rPr>
              <a:t> – Can be placed close to plants without burning them.</a:t>
            </a:r>
          </a:p>
          <a:p>
            <a:pPr rtl="0" fontAlgn="base">
              <a:spcAft>
                <a:spcPts val="1200"/>
              </a:spcAft>
              <a:buFont typeface="Arial" panose="020B0604020202020204" pitchFamily="34" charset="0"/>
              <a:buChar char="•"/>
            </a:pPr>
            <a:r>
              <a:rPr lang="en-US" sz="1800" b="1" i="0" u="none" strike="noStrike" dirty="0">
                <a:solidFill>
                  <a:srgbClr val="000000"/>
                </a:solidFill>
                <a:effectLst/>
                <a:latin typeface="Arial" panose="020B0604020202020204" pitchFamily="34" charset="0"/>
              </a:rPr>
              <a:t>Instant on/off</a:t>
            </a:r>
            <a:r>
              <a:rPr lang="en-US" sz="1800" b="0" i="0" u="none" strike="noStrike" dirty="0">
                <a:solidFill>
                  <a:srgbClr val="000000"/>
                </a:solidFill>
                <a:effectLst/>
                <a:latin typeface="Arial" panose="020B0604020202020204" pitchFamily="34" charset="0"/>
              </a:rPr>
              <a:t> – No warm-up time like HID or fluorescent lights.</a:t>
            </a:r>
          </a:p>
          <a:p>
            <a:r>
              <a:rPr lang="en-US" sz="1800" b="1" i="0" u="none" strike="noStrike" dirty="0">
                <a:solidFill>
                  <a:srgbClr val="000000"/>
                </a:solidFill>
                <a:effectLst/>
                <a:latin typeface="Arial" panose="020B0604020202020204" pitchFamily="34" charset="0"/>
              </a:rPr>
              <a:t>Environmentally friendly</a:t>
            </a:r>
            <a:r>
              <a:rPr lang="en-US" sz="1800" b="0" i="0" u="none" strike="noStrike" dirty="0">
                <a:solidFill>
                  <a:srgbClr val="000000"/>
                </a:solidFill>
                <a:effectLst/>
                <a:latin typeface="Arial" panose="020B0604020202020204" pitchFamily="34" charset="0"/>
              </a:rPr>
              <a:t> –</a:t>
            </a:r>
            <a:endParaRPr dirty="0"/>
          </a:p>
        </p:txBody>
      </p:sp>
    </p:spTree>
    <p:extLst>
      <p:ext uri="{BB962C8B-B14F-4D97-AF65-F5344CB8AC3E}">
        <p14:creationId xmlns:p14="http://schemas.microsoft.com/office/powerpoint/2010/main" val="19330072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a:extLst>
            <a:ext uri="{FF2B5EF4-FFF2-40B4-BE49-F238E27FC236}">
              <a16:creationId xmlns:a16="http://schemas.microsoft.com/office/drawing/2014/main" id="{5CDB96FF-441F-1B6C-3C43-1229CD61156B}"/>
            </a:ext>
          </a:extLst>
        </p:cNvPr>
        <p:cNvGrpSpPr/>
        <p:nvPr/>
      </p:nvGrpSpPr>
      <p:grpSpPr>
        <a:xfrm>
          <a:off x="0" y="0"/>
          <a:ext cx="0" cy="0"/>
          <a:chOff x="0" y="0"/>
          <a:chExt cx="0" cy="0"/>
        </a:xfrm>
      </p:grpSpPr>
      <p:sp>
        <p:nvSpPr>
          <p:cNvPr id="480" name="Google Shape;480;g2d812b9f1b7_0_37:notes">
            <a:extLst>
              <a:ext uri="{FF2B5EF4-FFF2-40B4-BE49-F238E27FC236}">
                <a16:creationId xmlns:a16="http://schemas.microsoft.com/office/drawing/2014/main" id="{B3E30878-2DD0-A83D-61A5-143DE07A0E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2d812b9f1b7_0_37:notes">
            <a:extLst>
              <a:ext uri="{FF2B5EF4-FFF2-40B4-BE49-F238E27FC236}">
                <a16:creationId xmlns:a16="http://schemas.microsoft.com/office/drawing/2014/main" id="{DD48C335-0F4A-8C48-2550-6945644490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rtl="0" fontAlgn="base">
              <a:spcBef>
                <a:spcPts val="1200"/>
              </a:spcBef>
              <a:buFont typeface="Arial" panose="020B0604020202020204" pitchFamily="34" charset="0"/>
              <a:buChar char="•"/>
            </a:pPr>
            <a:r>
              <a:rPr lang="en-US" sz="1800" b="1" i="0" u="none" strike="noStrike" dirty="0">
                <a:solidFill>
                  <a:srgbClr val="000000"/>
                </a:solidFill>
                <a:effectLst/>
                <a:latin typeface="Arial" panose="020B0604020202020204" pitchFamily="34" charset="0"/>
              </a:rPr>
              <a:t>High efficiency (80-150 </a:t>
            </a:r>
            <a:r>
              <a:rPr lang="en-US" sz="1800" b="1" i="0" u="none" strike="noStrike" dirty="0" err="1">
                <a:solidFill>
                  <a:srgbClr val="000000"/>
                </a:solidFill>
                <a:effectLst/>
                <a:latin typeface="Arial" panose="020B0604020202020204" pitchFamily="34" charset="0"/>
              </a:rPr>
              <a:t>lm</a:t>
            </a:r>
            <a:r>
              <a:rPr lang="en-US" sz="1800" b="1" i="0" u="none" strike="noStrike" dirty="0">
                <a:solidFill>
                  <a:srgbClr val="000000"/>
                </a:solidFill>
                <a:effectLst/>
                <a:latin typeface="Arial" panose="020B0604020202020204" pitchFamily="34" charset="0"/>
              </a:rPr>
              <a:t>/W)</a:t>
            </a:r>
            <a:r>
              <a:rPr lang="en-US" sz="1800" b="0" i="0" u="none" strike="noStrike" dirty="0">
                <a:solidFill>
                  <a:srgbClr val="000000"/>
                </a:solidFill>
                <a:effectLst/>
                <a:latin typeface="Arial" panose="020B0604020202020204" pitchFamily="34" charset="0"/>
              </a:rPr>
              <a:t> – Uses less energy for the same light output.</a:t>
            </a:r>
          </a:p>
          <a:p>
            <a:pPr rtl="0" fontAlgn="base">
              <a:buFont typeface="Arial" panose="020B0604020202020204" pitchFamily="34" charset="0"/>
              <a:buChar char="•"/>
            </a:pPr>
            <a:r>
              <a:rPr lang="en-US" sz="1800" b="1" i="0" u="none" strike="noStrike" dirty="0">
                <a:solidFill>
                  <a:srgbClr val="000000"/>
                </a:solidFill>
                <a:effectLst/>
                <a:latin typeface="Arial" panose="020B0604020202020204" pitchFamily="34" charset="0"/>
              </a:rPr>
              <a:t>Very long lifespan (25,000-50,000 hours)</a:t>
            </a:r>
            <a:r>
              <a:rPr lang="en-US" sz="1800" b="0" i="0" u="none" strike="noStrike" dirty="0">
                <a:solidFill>
                  <a:srgbClr val="000000"/>
                </a:solidFill>
                <a:effectLst/>
                <a:latin typeface="Arial" panose="020B0604020202020204" pitchFamily="34" charset="0"/>
              </a:rPr>
              <a:t> – Less frequent replacements.</a:t>
            </a:r>
          </a:p>
          <a:p>
            <a:pPr rtl="0" fontAlgn="base">
              <a:buFont typeface="Arial" panose="020B0604020202020204" pitchFamily="34" charset="0"/>
              <a:buChar char="•"/>
            </a:pPr>
            <a:r>
              <a:rPr lang="en-US" sz="1800" b="1" i="0" u="none" strike="noStrike" dirty="0">
                <a:solidFill>
                  <a:srgbClr val="000000"/>
                </a:solidFill>
                <a:effectLst/>
                <a:latin typeface="Arial" panose="020B0604020202020204" pitchFamily="34" charset="0"/>
              </a:rPr>
              <a:t>Low heat emission</a:t>
            </a:r>
            <a:r>
              <a:rPr lang="en-US" sz="1800" b="0" i="0" u="none" strike="noStrike" dirty="0">
                <a:solidFill>
                  <a:srgbClr val="000000"/>
                </a:solidFill>
                <a:effectLst/>
                <a:latin typeface="Arial" panose="020B0604020202020204" pitchFamily="34" charset="0"/>
              </a:rPr>
              <a:t> – Can be placed close to plants without burning them.</a:t>
            </a:r>
          </a:p>
          <a:p>
            <a:pPr rtl="0" fontAlgn="base">
              <a:spcAft>
                <a:spcPts val="1200"/>
              </a:spcAft>
              <a:buFont typeface="Arial" panose="020B0604020202020204" pitchFamily="34" charset="0"/>
              <a:buChar char="•"/>
            </a:pPr>
            <a:r>
              <a:rPr lang="en-US" sz="1800" b="1" i="0" u="none" strike="noStrike" dirty="0">
                <a:solidFill>
                  <a:srgbClr val="000000"/>
                </a:solidFill>
                <a:effectLst/>
                <a:latin typeface="Arial" panose="020B0604020202020204" pitchFamily="34" charset="0"/>
              </a:rPr>
              <a:t>Instant on/off</a:t>
            </a:r>
            <a:r>
              <a:rPr lang="en-US" sz="1800" b="0" i="0" u="none" strike="noStrike" dirty="0">
                <a:solidFill>
                  <a:srgbClr val="000000"/>
                </a:solidFill>
                <a:effectLst/>
                <a:latin typeface="Arial" panose="020B0604020202020204" pitchFamily="34" charset="0"/>
              </a:rPr>
              <a:t> – No warm-up time like HID or fluorescent lights.</a:t>
            </a:r>
          </a:p>
          <a:p>
            <a:r>
              <a:rPr lang="en-US" sz="1800" b="1" i="0" u="none" strike="noStrike" dirty="0">
                <a:solidFill>
                  <a:srgbClr val="000000"/>
                </a:solidFill>
                <a:effectLst/>
                <a:latin typeface="Arial" panose="020B0604020202020204" pitchFamily="34" charset="0"/>
              </a:rPr>
              <a:t>Environmentally friendly</a:t>
            </a:r>
            <a:r>
              <a:rPr lang="en-US" sz="1800" b="0" i="0" u="none" strike="noStrike" dirty="0">
                <a:solidFill>
                  <a:srgbClr val="000000"/>
                </a:solidFill>
                <a:effectLst/>
                <a:latin typeface="Arial" panose="020B0604020202020204" pitchFamily="34" charset="0"/>
              </a:rPr>
              <a:t> –</a:t>
            </a:r>
            <a:endParaRPr dirty="0"/>
          </a:p>
        </p:txBody>
      </p:sp>
    </p:spTree>
    <p:extLst>
      <p:ext uri="{BB962C8B-B14F-4D97-AF65-F5344CB8AC3E}">
        <p14:creationId xmlns:p14="http://schemas.microsoft.com/office/powerpoint/2010/main" val="14938911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2d828a0635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2d828a0635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2d81e91a2ff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 name="Google Shape;636;g2d81e91a2ff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2d81e91a2ff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5" name="Google Shape;645;g2d81e91a2ff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2d7c9a61c9f_0_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4" name="Google Shape;654;g2d7c9a61c9f_0_4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2d81e91a2ff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2d81e91a2ff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2d828a06350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3" name="Google Shape;673;g2d828a0635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a:extLst>
            <a:ext uri="{FF2B5EF4-FFF2-40B4-BE49-F238E27FC236}">
              <a16:creationId xmlns:a16="http://schemas.microsoft.com/office/drawing/2014/main" id="{2A08C308-704B-A678-1A82-41270C640C01}"/>
            </a:ext>
          </a:extLst>
        </p:cNvPr>
        <p:cNvGrpSpPr/>
        <p:nvPr/>
      </p:nvGrpSpPr>
      <p:grpSpPr>
        <a:xfrm>
          <a:off x="0" y="0"/>
          <a:ext cx="0" cy="0"/>
          <a:chOff x="0" y="0"/>
          <a:chExt cx="0" cy="0"/>
        </a:xfrm>
      </p:grpSpPr>
      <p:sp>
        <p:nvSpPr>
          <p:cNvPr id="681" name="Google Shape;681;g2d7c9a61c9f_0_505:notes">
            <a:extLst>
              <a:ext uri="{FF2B5EF4-FFF2-40B4-BE49-F238E27FC236}">
                <a16:creationId xmlns:a16="http://schemas.microsoft.com/office/drawing/2014/main" id="{BE601824-9638-32D7-0D2A-6E12BB2C010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2d7c9a61c9f_0_505:notes">
            <a:extLst>
              <a:ext uri="{FF2B5EF4-FFF2-40B4-BE49-F238E27FC236}">
                <a16:creationId xmlns:a16="http://schemas.microsoft.com/office/drawing/2014/main" id="{900C24FE-0CCF-2844-B62D-91EEE7CAF32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03183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2d7c9a61c9f_0_5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2d7c9a61c9f_0_5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d7c9a61c9f_0_3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2d7c9a61c9f_0_3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2d7c9a61c9f_0_5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2d7c9a61c9f_0_5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a:extLst>
            <a:ext uri="{FF2B5EF4-FFF2-40B4-BE49-F238E27FC236}">
              <a16:creationId xmlns:a16="http://schemas.microsoft.com/office/drawing/2014/main" id="{083C01CC-9942-5AFF-6030-3604FE8AD5F8}"/>
            </a:ext>
          </a:extLst>
        </p:cNvPr>
        <p:cNvGrpSpPr/>
        <p:nvPr/>
      </p:nvGrpSpPr>
      <p:grpSpPr>
        <a:xfrm>
          <a:off x="0" y="0"/>
          <a:ext cx="0" cy="0"/>
          <a:chOff x="0" y="0"/>
          <a:chExt cx="0" cy="0"/>
        </a:xfrm>
      </p:grpSpPr>
      <p:sp>
        <p:nvSpPr>
          <p:cNvPr id="708" name="Google Shape;708;g2d7c9a61c9f_0_513:notes">
            <a:extLst>
              <a:ext uri="{FF2B5EF4-FFF2-40B4-BE49-F238E27FC236}">
                <a16:creationId xmlns:a16="http://schemas.microsoft.com/office/drawing/2014/main" id="{31696282-5C63-D932-FAB6-D92AC964F5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2d7c9a61c9f_0_513:notes">
            <a:extLst>
              <a:ext uri="{FF2B5EF4-FFF2-40B4-BE49-F238E27FC236}">
                <a16:creationId xmlns:a16="http://schemas.microsoft.com/office/drawing/2014/main" id="{A42F86E7-40EF-E4EC-28E9-ECCD43A19DA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 prototyping and testing of our while light lux meter design has been going well. Initially, the values of GEA were far off from the store-bought lux meter but with changes and integration time, we’ve made a lot of progress. At this point, we have mostly been able to get values far below 10% in our specified range of 10,000 lux to 100,000 lux, with difference getting closer to 15% as the lux approaches 100,000. More calibration will need to be done to reduce this number, and calibration of the red and blue sensors will start soon.</a:t>
            </a:r>
            <a:endParaRPr/>
          </a:p>
        </p:txBody>
      </p:sp>
    </p:spTree>
    <p:extLst>
      <p:ext uri="{BB962C8B-B14F-4D97-AF65-F5344CB8AC3E}">
        <p14:creationId xmlns:p14="http://schemas.microsoft.com/office/powerpoint/2010/main" val="31523609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2d81e91a2ff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2d81e91a2ff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2d81e91a2ff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7" name="Google Shape;727;g2d81e91a2ff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a:extLst>
            <a:ext uri="{FF2B5EF4-FFF2-40B4-BE49-F238E27FC236}">
              <a16:creationId xmlns:a16="http://schemas.microsoft.com/office/drawing/2014/main" id="{7522563A-BDCE-0733-B361-BC88116A5A88}"/>
            </a:ext>
          </a:extLst>
        </p:cNvPr>
        <p:cNvGrpSpPr/>
        <p:nvPr/>
      </p:nvGrpSpPr>
      <p:grpSpPr>
        <a:xfrm>
          <a:off x="0" y="0"/>
          <a:ext cx="0" cy="0"/>
          <a:chOff x="0" y="0"/>
          <a:chExt cx="0" cy="0"/>
        </a:xfrm>
      </p:grpSpPr>
      <p:sp>
        <p:nvSpPr>
          <p:cNvPr id="743" name="Google Shape;743;g2af0c5e29968cbf_210:notes">
            <a:extLst>
              <a:ext uri="{FF2B5EF4-FFF2-40B4-BE49-F238E27FC236}">
                <a16:creationId xmlns:a16="http://schemas.microsoft.com/office/drawing/2014/main" id="{B12D6760-6DBC-FA80-EDD9-66C3C8CCD4B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4" name="Google Shape;744;g2af0c5e29968cbf_210:notes">
            <a:extLst>
              <a:ext uri="{FF2B5EF4-FFF2-40B4-BE49-F238E27FC236}">
                <a16:creationId xmlns:a16="http://schemas.microsoft.com/office/drawing/2014/main" id="{E2C7E2C3-82B8-DE09-FEAB-DDE3692F03D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16971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2af0c5e29968cbf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4" name="Google Shape;744;g2af0c5e29968cbf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2af0c5e29968cbf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2af0c5e29968cbf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2af0c5e29968cbf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2af0c5e29968cbf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61150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a:extLst>
            <a:ext uri="{FF2B5EF4-FFF2-40B4-BE49-F238E27FC236}">
              <a16:creationId xmlns:a16="http://schemas.microsoft.com/office/drawing/2014/main" id="{B3B918FA-D411-EA57-21F7-CDDD3A382493}"/>
            </a:ext>
          </a:extLst>
        </p:cNvPr>
        <p:cNvGrpSpPr/>
        <p:nvPr/>
      </p:nvGrpSpPr>
      <p:grpSpPr>
        <a:xfrm>
          <a:off x="0" y="0"/>
          <a:ext cx="0" cy="0"/>
          <a:chOff x="0" y="0"/>
          <a:chExt cx="0" cy="0"/>
        </a:xfrm>
      </p:grpSpPr>
      <p:sp>
        <p:nvSpPr>
          <p:cNvPr id="751" name="Google Shape;751;g2af0c5e29968cbf_217:notes">
            <a:extLst>
              <a:ext uri="{FF2B5EF4-FFF2-40B4-BE49-F238E27FC236}">
                <a16:creationId xmlns:a16="http://schemas.microsoft.com/office/drawing/2014/main" id="{D2DC40B2-DC10-E524-F8DB-9BA8B255A8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2af0c5e29968cbf_217:notes">
            <a:extLst>
              <a:ext uri="{FF2B5EF4-FFF2-40B4-BE49-F238E27FC236}">
                <a16:creationId xmlns:a16="http://schemas.microsoft.com/office/drawing/2014/main" id="{4C403468-9C00-6F20-553C-20684ED3204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12291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2d7c9a61c9f_0_4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2d7c9a61c9f_0_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d7c9a61c9f_0_3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2d7c9a61c9f_0_3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2d7c9a61c9f_0_4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2d7c9a61c9f_0_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Here is a quick visual for how we aim for our project to function. The device will be put in a greenhouse, preferably at plant canopy level, and will continuously monitor the parameters. Along with this, there will be an application that will allow for remote viewing of the metrics from your phone, and, as a </a:t>
            </a:r>
            <a:r>
              <a:rPr lang="en-US" dirty="0" err="1"/>
              <a:t>streth</a:t>
            </a:r>
            <a:r>
              <a:rPr lang="en-US" dirty="0"/>
              <a:t> goal, will be able to control the parameters of the greenhouse to keep the readings at the desired level. This will be talked about more in the later slides.</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2af0c5e29968cbf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2af0c5e29968cbf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4029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a:extLst>
            <a:ext uri="{FF2B5EF4-FFF2-40B4-BE49-F238E27FC236}">
              <a16:creationId xmlns:a16="http://schemas.microsoft.com/office/drawing/2014/main" id="{244A6E6D-8D95-DAD9-92A4-DB8FDD5EF24D}"/>
            </a:ext>
          </a:extLst>
        </p:cNvPr>
        <p:cNvGrpSpPr/>
        <p:nvPr/>
      </p:nvGrpSpPr>
      <p:grpSpPr>
        <a:xfrm>
          <a:off x="0" y="0"/>
          <a:ext cx="0" cy="0"/>
          <a:chOff x="0" y="0"/>
          <a:chExt cx="0" cy="0"/>
        </a:xfrm>
      </p:grpSpPr>
      <p:sp>
        <p:nvSpPr>
          <p:cNvPr id="364" name="Google Shape;364;g2af0c5e29968cbf_67:notes">
            <a:extLst>
              <a:ext uri="{FF2B5EF4-FFF2-40B4-BE49-F238E27FC236}">
                <a16:creationId xmlns:a16="http://schemas.microsoft.com/office/drawing/2014/main" id="{63F47BB5-E648-5A0B-821A-81C3BAC419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2af0c5e29968cbf_67:notes">
            <a:extLst>
              <a:ext uri="{FF2B5EF4-FFF2-40B4-BE49-F238E27FC236}">
                <a16:creationId xmlns:a16="http://schemas.microsoft.com/office/drawing/2014/main" id="{B6DE42E0-8A8D-9AFE-C024-C0DFBCB091F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5711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329cc75d9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 name="Google Shape;577;g329cc75d9b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_4">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_1">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genda">
  <p:cSld name="CUSTOM_7_1">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77325" y="1832775"/>
            <a:ext cx="3217200" cy="14841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4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3" name="Google Shape;53;p13"/>
          <p:cNvSpPr txBox="1">
            <a:spLocks noGrp="1"/>
          </p:cNvSpPr>
          <p:nvPr>
            <p:ph type="subTitle" idx="1"/>
          </p:nvPr>
        </p:nvSpPr>
        <p:spPr>
          <a:xfrm>
            <a:off x="4406650" y="39375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4" name="Google Shape;54;p13"/>
          <p:cNvSpPr txBox="1">
            <a:spLocks noGrp="1"/>
          </p:cNvSpPr>
          <p:nvPr>
            <p:ph type="subTitle" idx="2"/>
          </p:nvPr>
        </p:nvSpPr>
        <p:spPr>
          <a:xfrm>
            <a:off x="4406650" y="115170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5" name="Google Shape;55;p13"/>
          <p:cNvSpPr txBox="1">
            <a:spLocks noGrp="1"/>
          </p:cNvSpPr>
          <p:nvPr>
            <p:ph type="subTitle" idx="3"/>
          </p:nvPr>
        </p:nvSpPr>
        <p:spPr>
          <a:xfrm>
            <a:off x="4406650" y="342557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6" name="Google Shape;56;p13"/>
          <p:cNvSpPr txBox="1">
            <a:spLocks noGrp="1"/>
          </p:cNvSpPr>
          <p:nvPr>
            <p:ph type="subTitle" idx="4"/>
          </p:nvPr>
        </p:nvSpPr>
        <p:spPr>
          <a:xfrm>
            <a:off x="4406650" y="190966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7" name="Google Shape;57;p13"/>
          <p:cNvSpPr txBox="1">
            <a:spLocks noGrp="1"/>
          </p:cNvSpPr>
          <p:nvPr>
            <p:ph type="subTitle" idx="5"/>
          </p:nvPr>
        </p:nvSpPr>
        <p:spPr>
          <a:xfrm>
            <a:off x="4406650" y="418352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8" name="Google Shape;58;p13"/>
          <p:cNvSpPr txBox="1">
            <a:spLocks noGrp="1"/>
          </p:cNvSpPr>
          <p:nvPr>
            <p:ph type="subTitle" idx="6"/>
          </p:nvPr>
        </p:nvSpPr>
        <p:spPr>
          <a:xfrm>
            <a:off x="4406650" y="266761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body and image">
  <p:cSld name="CUSTOM_8_1">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14"/>
          <p:cNvSpPr txBox="1">
            <a:spLocks noGrp="1"/>
          </p:cNvSpPr>
          <p:nvPr>
            <p:ph type="body" idx="1"/>
          </p:nvPr>
        </p:nvSpPr>
        <p:spPr>
          <a:xfrm>
            <a:off x="311700" y="1152475"/>
            <a:ext cx="4473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2" name="Google Shape;62;p14"/>
          <p:cNvSpPr>
            <a:spLocks noGrp="1"/>
          </p:cNvSpPr>
          <p:nvPr>
            <p:ph type="pic" idx="2"/>
          </p:nvPr>
        </p:nvSpPr>
        <p:spPr>
          <a:xfrm>
            <a:off x="4992024" y="1152775"/>
            <a:ext cx="3840300" cy="3416400"/>
          </a:xfrm>
          <a:prstGeom prst="rect">
            <a:avLst/>
          </a:prstGeom>
          <a:noFill/>
          <a:ln>
            <a:noFill/>
          </a:ln>
        </p:spPr>
      </p:sp>
      <p:sp>
        <p:nvSpPr>
          <p:cNvPr id="63" name="Google Shape;63;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big ideas">
  <p:cSld name="CUSTOM_1_1">
    <p:spTree>
      <p:nvGrpSpPr>
        <p:cNvPr id="1" name="Shape 64"/>
        <p:cNvGrpSpPr/>
        <p:nvPr/>
      </p:nvGrpSpPr>
      <p:grpSpPr>
        <a:xfrm>
          <a:off x="0" y="0"/>
          <a:ext cx="0" cy="0"/>
          <a:chOff x="0" y="0"/>
          <a:chExt cx="0" cy="0"/>
        </a:xfrm>
      </p:grpSpPr>
      <p:sp>
        <p:nvSpPr>
          <p:cNvPr id="65" name="Google Shape;65;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66" name="Google Shape;66;p15"/>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7" name="Google Shape;67;p15"/>
          <p:cNvSpPr txBox="1">
            <a:spLocks noGrp="1"/>
          </p:cNvSpPr>
          <p:nvPr>
            <p:ph type="body" idx="1"/>
          </p:nvPr>
        </p:nvSpPr>
        <p:spPr>
          <a:xfrm>
            <a:off x="483150" y="2237788"/>
            <a:ext cx="3619800" cy="23736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8" name="Google Shape;68;p15"/>
          <p:cNvSpPr txBox="1">
            <a:spLocks noGrp="1"/>
          </p:cNvSpPr>
          <p:nvPr>
            <p:ph type="body" idx="2"/>
          </p:nvPr>
        </p:nvSpPr>
        <p:spPr>
          <a:xfrm>
            <a:off x="5048000" y="2237788"/>
            <a:ext cx="3619800" cy="23736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9" name="Google Shape;69;p15"/>
          <p:cNvSpPr txBox="1">
            <a:spLocks noGrp="1"/>
          </p:cNvSpPr>
          <p:nvPr>
            <p:ph type="subTitle" idx="3"/>
          </p:nvPr>
        </p:nvSpPr>
        <p:spPr>
          <a:xfrm>
            <a:off x="483150" y="1336161"/>
            <a:ext cx="36198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70" name="Google Shape;70;p15"/>
          <p:cNvSpPr txBox="1">
            <a:spLocks noGrp="1"/>
          </p:cNvSpPr>
          <p:nvPr>
            <p:ph type="subTitle" idx="4"/>
          </p:nvPr>
        </p:nvSpPr>
        <p:spPr>
          <a:xfrm>
            <a:off x="5048000" y="1336161"/>
            <a:ext cx="36198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hree big ideas">
  <p:cSld name="CUSTOM_2_2">
    <p:spTree>
      <p:nvGrpSpPr>
        <p:cNvPr id="1" name="Shape 71"/>
        <p:cNvGrpSpPr/>
        <p:nvPr/>
      </p:nvGrpSpPr>
      <p:grpSpPr>
        <a:xfrm>
          <a:off x="0" y="0"/>
          <a:ext cx="0" cy="0"/>
          <a:chOff x="0" y="0"/>
          <a:chExt cx="0" cy="0"/>
        </a:xfrm>
      </p:grpSpPr>
      <p:sp>
        <p:nvSpPr>
          <p:cNvPr id="72" name="Google Shape;72;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73" name="Google Shape;73;p16"/>
          <p:cNvSpPr txBox="1">
            <a:spLocks noGrp="1"/>
          </p:cNvSpPr>
          <p:nvPr>
            <p:ph type="body" idx="1"/>
          </p:nvPr>
        </p:nvSpPr>
        <p:spPr>
          <a:xfrm>
            <a:off x="483175" y="2417500"/>
            <a:ext cx="2455500" cy="23736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74" name="Google Shape;74;p16"/>
          <p:cNvSpPr txBox="1">
            <a:spLocks noGrp="1"/>
          </p:cNvSpPr>
          <p:nvPr>
            <p:ph type="body" idx="2"/>
          </p:nvPr>
        </p:nvSpPr>
        <p:spPr>
          <a:xfrm>
            <a:off x="3347725" y="2417500"/>
            <a:ext cx="2455500" cy="23736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75" name="Google Shape;75;p16"/>
          <p:cNvSpPr txBox="1">
            <a:spLocks noGrp="1"/>
          </p:cNvSpPr>
          <p:nvPr>
            <p:ph type="body" idx="3"/>
          </p:nvPr>
        </p:nvSpPr>
        <p:spPr>
          <a:xfrm>
            <a:off x="6212275" y="2417500"/>
            <a:ext cx="2455500" cy="23736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76" name="Google Shape;76;p16"/>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7" name="Google Shape;77;p16"/>
          <p:cNvSpPr txBox="1">
            <a:spLocks noGrp="1"/>
          </p:cNvSpPr>
          <p:nvPr>
            <p:ph type="subTitle" idx="4"/>
          </p:nvPr>
        </p:nvSpPr>
        <p:spPr>
          <a:xfrm>
            <a:off x="48317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78" name="Google Shape;78;p16"/>
          <p:cNvSpPr txBox="1">
            <a:spLocks noGrp="1"/>
          </p:cNvSpPr>
          <p:nvPr>
            <p:ph type="subTitle" idx="5"/>
          </p:nvPr>
        </p:nvSpPr>
        <p:spPr>
          <a:xfrm>
            <a:off x="334772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79" name="Google Shape;79;p16"/>
          <p:cNvSpPr txBox="1">
            <a:spLocks noGrp="1"/>
          </p:cNvSpPr>
          <p:nvPr>
            <p:ph type="subTitle" idx="6"/>
          </p:nvPr>
        </p:nvSpPr>
        <p:spPr>
          <a:xfrm>
            <a:off x="621227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our big ideas">
  <p:cSld name="CUSTOM_3_1">
    <p:spTree>
      <p:nvGrpSpPr>
        <p:cNvPr id="1" name="Shape 80"/>
        <p:cNvGrpSpPr/>
        <p:nvPr/>
      </p:nvGrpSpPr>
      <p:grpSpPr>
        <a:xfrm>
          <a:off x="0" y="0"/>
          <a:ext cx="0" cy="0"/>
          <a:chOff x="0" y="0"/>
          <a:chExt cx="0" cy="0"/>
        </a:xfrm>
      </p:grpSpPr>
      <p:sp>
        <p:nvSpPr>
          <p:cNvPr id="81" name="Google Shape;81;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2" name="Google Shape;82;p17"/>
          <p:cNvSpPr txBox="1">
            <a:spLocks noGrp="1"/>
          </p:cNvSpPr>
          <p:nvPr>
            <p:ph type="body" idx="1"/>
          </p:nvPr>
        </p:nvSpPr>
        <p:spPr>
          <a:xfrm>
            <a:off x="366725" y="1759093"/>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3" name="Google Shape;83;p17"/>
          <p:cNvSpPr txBox="1">
            <a:spLocks noGrp="1"/>
          </p:cNvSpPr>
          <p:nvPr>
            <p:ph type="body" idx="2"/>
          </p:nvPr>
        </p:nvSpPr>
        <p:spPr>
          <a:xfrm>
            <a:off x="4938725" y="1759093"/>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4" name="Google Shape;84;p17"/>
          <p:cNvSpPr txBox="1">
            <a:spLocks noGrp="1"/>
          </p:cNvSpPr>
          <p:nvPr>
            <p:ph type="body" idx="3"/>
          </p:nvPr>
        </p:nvSpPr>
        <p:spPr>
          <a:xfrm>
            <a:off x="366750" y="3648575"/>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5" name="Google Shape;85;p17"/>
          <p:cNvSpPr txBox="1">
            <a:spLocks noGrp="1"/>
          </p:cNvSpPr>
          <p:nvPr>
            <p:ph type="body" idx="4"/>
          </p:nvPr>
        </p:nvSpPr>
        <p:spPr>
          <a:xfrm>
            <a:off x="4938750" y="3648575"/>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6" name="Google Shape;86;p17"/>
          <p:cNvSpPr txBox="1">
            <a:spLocks noGrp="1"/>
          </p:cNvSpPr>
          <p:nvPr>
            <p:ph type="title"/>
          </p:nvPr>
        </p:nvSpPr>
        <p:spPr>
          <a:xfrm>
            <a:off x="366750"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87" name="Google Shape;87;p17"/>
          <p:cNvSpPr txBox="1">
            <a:spLocks noGrp="1"/>
          </p:cNvSpPr>
          <p:nvPr>
            <p:ph type="subTitle" idx="5"/>
          </p:nvPr>
        </p:nvSpPr>
        <p:spPr>
          <a:xfrm>
            <a:off x="366763" y="1277907"/>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88" name="Google Shape;88;p17"/>
          <p:cNvSpPr txBox="1">
            <a:spLocks noGrp="1"/>
          </p:cNvSpPr>
          <p:nvPr>
            <p:ph type="subTitle" idx="6"/>
          </p:nvPr>
        </p:nvSpPr>
        <p:spPr>
          <a:xfrm>
            <a:off x="4938738" y="1277907"/>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89" name="Google Shape;89;p17"/>
          <p:cNvSpPr txBox="1">
            <a:spLocks noGrp="1"/>
          </p:cNvSpPr>
          <p:nvPr>
            <p:ph type="subTitle" idx="7"/>
          </p:nvPr>
        </p:nvSpPr>
        <p:spPr>
          <a:xfrm>
            <a:off x="4938761" y="3167363"/>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90" name="Google Shape;90;p17"/>
          <p:cNvSpPr txBox="1">
            <a:spLocks noGrp="1"/>
          </p:cNvSpPr>
          <p:nvPr>
            <p:ph type="subTitle" idx="8"/>
          </p:nvPr>
        </p:nvSpPr>
        <p:spPr>
          <a:xfrm>
            <a:off x="366750" y="3167363"/>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image">
  <p:cSld name="TITLE_ONLY_1_1">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94" name="Google Shape;94;p18"/>
          <p:cNvSpPr>
            <a:spLocks noGrp="1"/>
          </p:cNvSpPr>
          <p:nvPr>
            <p:ph type="pic" idx="2"/>
          </p:nvPr>
        </p:nvSpPr>
        <p:spPr>
          <a:xfrm>
            <a:off x="311700" y="1170425"/>
            <a:ext cx="8520600" cy="3492900"/>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storyboards">
  <p:cSld name="CUSTOM_4_1">
    <p:spTree>
      <p:nvGrpSpPr>
        <p:cNvPr id="1" name="Shape 95"/>
        <p:cNvGrpSpPr/>
        <p:nvPr/>
      </p:nvGrpSpPr>
      <p:grpSpPr>
        <a:xfrm>
          <a:off x="0" y="0"/>
          <a:ext cx="0" cy="0"/>
          <a:chOff x="0" y="0"/>
          <a:chExt cx="0" cy="0"/>
        </a:xfrm>
      </p:grpSpPr>
      <p:sp>
        <p:nvSpPr>
          <p:cNvPr id="96" name="Google Shape;96;p19"/>
          <p:cNvSpPr txBox="1">
            <a:spLocks noGrp="1"/>
          </p:cNvSpPr>
          <p:nvPr>
            <p:ph type="body" idx="1"/>
          </p:nvPr>
        </p:nvSpPr>
        <p:spPr>
          <a:xfrm>
            <a:off x="311700" y="4080225"/>
            <a:ext cx="4027500" cy="926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97" name="Google Shape;97;p19"/>
          <p:cNvSpPr>
            <a:spLocks noGrp="1"/>
          </p:cNvSpPr>
          <p:nvPr>
            <p:ph type="pic" idx="2"/>
          </p:nvPr>
        </p:nvSpPr>
        <p:spPr>
          <a:xfrm>
            <a:off x="4804825" y="1133300"/>
            <a:ext cx="4027500" cy="2392800"/>
          </a:xfrm>
          <a:prstGeom prst="rect">
            <a:avLst/>
          </a:prstGeom>
          <a:noFill/>
          <a:ln>
            <a:noFill/>
          </a:ln>
        </p:spPr>
      </p:sp>
      <p:sp>
        <p:nvSpPr>
          <p:cNvPr id="98" name="Google Shape;98;p19"/>
          <p:cNvSpPr>
            <a:spLocks noGrp="1"/>
          </p:cNvSpPr>
          <p:nvPr>
            <p:ph type="pic" idx="3"/>
          </p:nvPr>
        </p:nvSpPr>
        <p:spPr>
          <a:xfrm>
            <a:off x="311725" y="1133300"/>
            <a:ext cx="4027500" cy="2392800"/>
          </a:xfrm>
          <a:prstGeom prst="rect">
            <a:avLst/>
          </a:prstGeom>
          <a:noFill/>
          <a:ln>
            <a:noFill/>
          </a:ln>
        </p:spPr>
      </p:sp>
      <p:sp>
        <p:nvSpPr>
          <p:cNvPr id="99" name="Google Shape;99;p19"/>
          <p:cNvSpPr txBox="1">
            <a:spLocks noGrp="1"/>
          </p:cNvSpPr>
          <p:nvPr>
            <p:ph type="body" idx="4"/>
          </p:nvPr>
        </p:nvSpPr>
        <p:spPr>
          <a:xfrm>
            <a:off x="4804825" y="4080225"/>
            <a:ext cx="4027500" cy="926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00" name="Google Shape;100;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01" name="Google Shape;101;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9"/>
          <p:cNvSpPr txBox="1">
            <a:spLocks noGrp="1"/>
          </p:cNvSpPr>
          <p:nvPr>
            <p:ph type="subTitle" idx="5"/>
          </p:nvPr>
        </p:nvSpPr>
        <p:spPr>
          <a:xfrm>
            <a:off x="311725" y="3582900"/>
            <a:ext cx="4027500" cy="481200"/>
          </a:xfrm>
          <a:prstGeom prst="rect">
            <a:avLst/>
          </a:prstGeom>
        </p:spPr>
        <p:txBody>
          <a:bodyPr spcFirstLastPara="1" wrap="square" lIns="91425" tIns="91425" rIns="91425" bIns="91425" anchor="t" anchorCtr="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03" name="Google Shape;103;p19"/>
          <p:cNvSpPr txBox="1">
            <a:spLocks noGrp="1"/>
          </p:cNvSpPr>
          <p:nvPr>
            <p:ph type="subTitle" idx="6"/>
          </p:nvPr>
        </p:nvSpPr>
        <p:spPr>
          <a:xfrm>
            <a:off x="4804825" y="3582900"/>
            <a:ext cx="4027500" cy="481200"/>
          </a:xfrm>
          <a:prstGeom prst="rect">
            <a:avLst/>
          </a:prstGeom>
        </p:spPr>
        <p:txBody>
          <a:bodyPr spcFirstLastPara="1" wrap="square" lIns="91425" tIns="91425" rIns="91425" bIns="91425" anchor="t" anchorCtr="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ree storyboards">
  <p:cSld name="CUSTOM_4_1_1">
    <p:spTree>
      <p:nvGrpSpPr>
        <p:cNvPr id="1" name="Shape 104"/>
        <p:cNvGrpSpPr/>
        <p:nvPr/>
      </p:nvGrpSpPr>
      <p:grpSpPr>
        <a:xfrm>
          <a:off x="0" y="0"/>
          <a:ext cx="0" cy="0"/>
          <a:chOff x="0" y="0"/>
          <a:chExt cx="0" cy="0"/>
        </a:xfrm>
      </p:grpSpPr>
      <p:sp>
        <p:nvSpPr>
          <p:cNvPr id="105" name="Google Shape;105;p20"/>
          <p:cNvSpPr txBox="1">
            <a:spLocks noGrp="1"/>
          </p:cNvSpPr>
          <p:nvPr>
            <p:ph type="body" idx="1"/>
          </p:nvPr>
        </p:nvSpPr>
        <p:spPr>
          <a:xfrm>
            <a:off x="311700"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06" name="Google Shape;106;p20"/>
          <p:cNvSpPr>
            <a:spLocks noGrp="1"/>
          </p:cNvSpPr>
          <p:nvPr>
            <p:ph type="pic" idx="2"/>
          </p:nvPr>
        </p:nvSpPr>
        <p:spPr>
          <a:xfrm>
            <a:off x="6205225" y="1128325"/>
            <a:ext cx="2627100" cy="2273100"/>
          </a:xfrm>
          <a:prstGeom prst="rect">
            <a:avLst/>
          </a:prstGeom>
          <a:noFill/>
          <a:ln>
            <a:noFill/>
          </a:ln>
        </p:spPr>
      </p:sp>
      <p:sp>
        <p:nvSpPr>
          <p:cNvPr id="107" name="Google Shape;107;p20"/>
          <p:cNvSpPr>
            <a:spLocks noGrp="1"/>
          </p:cNvSpPr>
          <p:nvPr>
            <p:ph type="pic" idx="3"/>
          </p:nvPr>
        </p:nvSpPr>
        <p:spPr>
          <a:xfrm>
            <a:off x="311725" y="1128325"/>
            <a:ext cx="2627100" cy="2273100"/>
          </a:xfrm>
          <a:prstGeom prst="rect">
            <a:avLst/>
          </a:prstGeom>
          <a:noFill/>
          <a:ln>
            <a:noFill/>
          </a:ln>
        </p:spPr>
      </p:sp>
      <p:sp>
        <p:nvSpPr>
          <p:cNvPr id="108" name="Google Shape;108;p20"/>
          <p:cNvSpPr txBox="1">
            <a:spLocks noGrp="1"/>
          </p:cNvSpPr>
          <p:nvPr>
            <p:ph type="body" idx="4"/>
          </p:nvPr>
        </p:nvSpPr>
        <p:spPr>
          <a:xfrm>
            <a:off x="6205225"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09" name="Google Shape;109;p20"/>
          <p:cNvSpPr>
            <a:spLocks noGrp="1"/>
          </p:cNvSpPr>
          <p:nvPr>
            <p:ph type="pic" idx="5"/>
          </p:nvPr>
        </p:nvSpPr>
        <p:spPr>
          <a:xfrm>
            <a:off x="3255250" y="1128325"/>
            <a:ext cx="2627100" cy="2273100"/>
          </a:xfrm>
          <a:prstGeom prst="rect">
            <a:avLst/>
          </a:prstGeom>
          <a:noFill/>
          <a:ln>
            <a:noFill/>
          </a:ln>
        </p:spPr>
      </p:sp>
      <p:sp>
        <p:nvSpPr>
          <p:cNvPr id="110" name="Google Shape;110;p20"/>
          <p:cNvSpPr txBox="1">
            <a:spLocks noGrp="1"/>
          </p:cNvSpPr>
          <p:nvPr>
            <p:ph type="body" idx="6"/>
          </p:nvPr>
        </p:nvSpPr>
        <p:spPr>
          <a:xfrm>
            <a:off x="3255250"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11" name="Google Shape;111;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2" name="Google Shape;112;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20"/>
          <p:cNvSpPr txBox="1">
            <a:spLocks noGrp="1"/>
          </p:cNvSpPr>
          <p:nvPr>
            <p:ph type="subTitle" idx="7"/>
          </p:nvPr>
        </p:nvSpPr>
        <p:spPr>
          <a:xfrm>
            <a:off x="311725"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14" name="Google Shape;114;p20"/>
          <p:cNvSpPr txBox="1">
            <a:spLocks noGrp="1"/>
          </p:cNvSpPr>
          <p:nvPr>
            <p:ph type="subTitle" idx="8"/>
          </p:nvPr>
        </p:nvSpPr>
        <p:spPr>
          <a:xfrm>
            <a:off x="6205225"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15" name="Google Shape;115;p20"/>
          <p:cNvSpPr txBox="1">
            <a:spLocks noGrp="1"/>
          </p:cNvSpPr>
          <p:nvPr>
            <p:ph type="subTitle" idx="9"/>
          </p:nvPr>
        </p:nvSpPr>
        <p:spPr>
          <a:xfrm>
            <a:off x="3255250"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Image grid">
  <p:cSld name="CUSTOM_6_1">
    <p:spTree>
      <p:nvGrpSpPr>
        <p:cNvPr id="1" name="Shape 119"/>
        <p:cNvGrpSpPr/>
        <p:nvPr/>
      </p:nvGrpSpPr>
      <p:grpSpPr>
        <a:xfrm>
          <a:off x="0" y="0"/>
          <a:ext cx="0" cy="0"/>
          <a:chOff x="0" y="0"/>
          <a:chExt cx="0" cy="0"/>
        </a:xfrm>
      </p:grpSpPr>
      <p:sp>
        <p:nvSpPr>
          <p:cNvPr id="120" name="Google Shape;120;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1" name="Google Shape;121;p22"/>
          <p:cNvSpPr>
            <a:spLocks noGrp="1"/>
          </p:cNvSpPr>
          <p:nvPr>
            <p:ph type="pic" idx="2"/>
          </p:nvPr>
        </p:nvSpPr>
        <p:spPr>
          <a:xfrm>
            <a:off x="3389600" y="118913"/>
            <a:ext cx="1643700" cy="1535100"/>
          </a:xfrm>
          <a:prstGeom prst="rect">
            <a:avLst/>
          </a:prstGeom>
          <a:noFill/>
          <a:ln>
            <a:noFill/>
          </a:ln>
        </p:spPr>
      </p:sp>
      <p:sp>
        <p:nvSpPr>
          <p:cNvPr id="122" name="Google Shape;122;p22"/>
          <p:cNvSpPr>
            <a:spLocks noGrp="1"/>
          </p:cNvSpPr>
          <p:nvPr>
            <p:ph type="pic" idx="3"/>
          </p:nvPr>
        </p:nvSpPr>
        <p:spPr>
          <a:xfrm>
            <a:off x="5195935" y="118913"/>
            <a:ext cx="1643700" cy="1535100"/>
          </a:xfrm>
          <a:prstGeom prst="rect">
            <a:avLst/>
          </a:prstGeom>
          <a:noFill/>
          <a:ln>
            <a:noFill/>
          </a:ln>
        </p:spPr>
      </p:sp>
      <p:sp>
        <p:nvSpPr>
          <p:cNvPr id="123" name="Google Shape;123;p22"/>
          <p:cNvSpPr>
            <a:spLocks noGrp="1"/>
          </p:cNvSpPr>
          <p:nvPr>
            <p:ph type="pic" idx="4"/>
          </p:nvPr>
        </p:nvSpPr>
        <p:spPr>
          <a:xfrm>
            <a:off x="7002270" y="118913"/>
            <a:ext cx="1643700" cy="1535100"/>
          </a:xfrm>
          <a:prstGeom prst="rect">
            <a:avLst/>
          </a:prstGeom>
          <a:noFill/>
          <a:ln>
            <a:noFill/>
          </a:ln>
        </p:spPr>
      </p:sp>
      <p:sp>
        <p:nvSpPr>
          <p:cNvPr id="124" name="Google Shape;124;p22"/>
          <p:cNvSpPr>
            <a:spLocks noGrp="1"/>
          </p:cNvSpPr>
          <p:nvPr>
            <p:ph type="pic" idx="5"/>
          </p:nvPr>
        </p:nvSpPr>
        <p:spPr>
          <a:xfrm>
            <a:off x="3389588" y="1804212"/>
            <a:ext cx="1643700" cy="1535100"/>
          </a:xfrm>
          <a:prstGeom prst="rect">
            <a:avLst/>
          </a:prstGeom>
          <a:noFill/>
          <a:ln>
            <a:noFill/>
          </a:ln>
        </p:spPr>
      </p:sp>
      <p:sp>
        <p:nvSpPr>
          <p:cNvPr id="125" name="Google Shape;125;p22"/>
          <p:cNvSpPr>
            <a:spLocks noGrp="1"/>
          </p:cNvSpPr>
          <p:nvPr>
            <p:ph type="pic" idx="6"/>
          </p:nvPr>
        </p:nvSpPr>
        <p:spPr>
          <a:xfrm>
            <a:off x="5195922" y="1804212"/>
            <a:ext cx="1643700" cy="1535100"/>
          </a:xfrm>
          <a:prstGeom prst="rect">
            <a:avLst/>
          </a:prstGeom>
          <a:noFill/>
          <a:ln>
            <a:noFill/>
          </a:ln>
        </p:spPr>
      </p:sp>
      <p:sp>
        <p:nvSpPr>
          <p:cNvPr id="126" name="Google Shape;126;p22"/>
          <p:cNvSpPr>
            <a:spLocks noGrp="1"/>
          </p:cNvSpPr>
          <p:nvPr>
            <p:ph type="pic" idx="7"/>
          </p:nvPr>
        </p:nvSpPr>
        <p:spPr>
          <a:xfrm>
            <a:off x="7002257" y="1804212"/>
            <a:ext cx="1643700" cy="1535100"/>
          </a:xfrm>
          <a:prstGeom prst="rect">
            <a:avLst/>
          </a:prstGeom>
          <a:noFill/>
          <a:ln>
            <a:noFill/>
          </a:ln>
        </p:spPr>
      </p:sp>
      <p:sp>
        <p:nvSpPr>
          <p:cNvPr id="127" name="Google Shape;127;p22"/>
          <p:cNvSpPr txBox="1">
            <a:spLocks noGrp="1"/>
          </p:cNvSpPr>
          <p:nvPr>
            <p:ph type="title"/>
          </p:nvPr>
        </p:nvSpPr>
        <p:spPr>
          <a:xfrm>
            <a:off x="351550" y="445025"/>
            <a:ext cx="2596800" cy="1706400"/>
          </a:xfrm>
          <a:prstGeom prst="rect">
            <a:avLst/>
          </a:prstGeom>
        </p:spPr>
        <p:txBody>
          <a:bodyPr spcFirstLastPara="1" wrap="square" lIns="91425" tIns="91425" rIns="91425" bIns="91425" anchor="t" anchorCtr="0">
            <a:sp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22"/>
          <p:cNvSpPr>
            <a:spLocks noGrp="1"/>
          </p:cNvSpPr>
          <p:nvPr>
            <p:ph type="pic" idx="8"/>
          </p:nvPr>
        </p:nvSpPr>
        <p:spPr>
          <a:xfrm>
            <a:off x="3389588" y="3489487"/>
            <a:ext cx="1643700" cy="1535100"/>
          </a:xfrm>
          <a:prstGeom prst="rect">
            <a:avLst/>
          </a:prstGeom>
          <a:noFill/>
          <a:ln>
            <a:noFill/>
          </a:ln>
        </p:spPr>
      </p:sp>
      <p:sp>
        <p:nvSpPr>
          <p:cNvPr id="129" name="Google Shape;129;p22"/>
          <p:cNvSpPr>
            <a:spLocks noGrp="1"/>
          </p:cNvSpPr>
          <p:nvPr>
            <p:ph type="pic" idx="9"/>
          </p:nvPr>
        </p:nvSpPr>
        <p:spPr>
          <a:xfrm>
            <a:off x="5195922" y="3489487"/>
            <a:ext cx="1643700" cy="1535100"/>
          </a:xfrm>
          <a:prstGeom prst="rect">
            <a:avLst/>
          </a:prstGeom>
          <a:noFill/>
          <a:ln>
            <a:noFill/>
          </a:ln>
        </p:spPr>
      </p:sp>
      <p:sp>
        <p:nvSpPr>
          <p:cNvPr id="130" name="Google Shape;130;p22"/>
          <p:cNvSpPr>
            <a:spLocks noGrp="1"/>
          </p:cNvSpPr>
          <p:nvPr>
            <p:ph type="pic" idx="13"/>
          </p:nvPr>
        </p:nvSpPr>
        <p:spPr>
          <a:xfrm>
            <a:off x="7002257" y="3489487"/>
            <a:ext cx="1643700" cy="1535100"/>
          </a:xfrm>
          <a:prstGeom prst="rect">
            <a:avLst/>
          </a:prstGeom>
          <a:noFill/>
          <a:ln>
            <a:noFill/>
          </a:ln>
        </p:spPr>
      </p:sp>
    </p:spTree>
  </p:cSld>
  <p:clrMapOvr>
    <a:masterClrMapping/>
  </p:clrMapOvr>
  <p:extLst>
    <p:ext uri="{DCECCB84-F9BA-43D5-87BE-67443E8EF086}">
      <p15:sldGuideLst xmlns:p15="http://schemas.microsoft.com/office/powerpoint/2012/main">
        <p15:guide id="1" pos="5564">
          <p15:clr>
            <a:srgbClr val="E46962"/>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p:cSld name="CUSTOM">
    <p:spTree>
      <p:nvGrpSpPr>
        <p:cNvPr id="1" name="Shape 131"/>
        <p:cNvGrpSpPr/>
        <p:nvPr/>
      </p:nvGrpSpPr>
      <p:grpSpPr>
        <a:xfrm>
          <a:off x="0" y="0"/>
          <a:ext cx="0" cy="0"/>
          <a:chOff x="0" y="0"/>
          <a:chExt cx="0" cy="0"/>
        </a:xfrm>
      </p:grpSpPr>
      <p:pic>
        <p:nvPicPr>
          <p:cNvPr id="132" name="Google Shape;132;p23" descr="Abstract background."/>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133" name="Google Shape;133;p23"/>
          <p:cNvSpPr txBox="1">
            <a:spLocks noGrp="1"/>
          </p:cNvSpPr>
          <p:nvPr>
            <p:ph type="title"/>
          </p:nvPr>
        </p:nvSpPr>
        <p:spPr>
          <a:xfrm>
            <a:off x="80350" y="102275"/>
            <a:ext cx="8835000" cy="26292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7200"/>
              <a:buFont typeface="Work Sans"/>
              <a:buNone/>
              <a:defRPr/>
            </a:lvl1pPr>
            <a:lvl2pPr lvl="1">
              <a:lnSpc>
                <a:spcPct val="80000"/>
              </a:lnSpc>
              <a:spcBef>
                <a:spcPts val="0"/>
              </a:spcBef>
              <a:spcAft>
                <a:spcPts val="0"/>
              </a:spcAft>
              <a:buClr>
                <a:schemeClr val="lt1"/>
              </a:buClr>
              <a:buSzPts val="7200"/>
              <a:buFont typeface="Work Sans"/>
              <a:buNone/>
              <a:defRPr sz="7200">
                <a:solidFill>
                  <a:schemeClr val="lt1"/>
                </a:solidFill>
              </a:defRPr>
            </a:lvl2pPr>
            <a:lvl3pPr lvl="2">
              <a:lnSpc>
                <a:spcPct val="80000"/>
              </a:lnSpc>
              <a:spcBef>
                <a:spcPts val="0"/>
              </a:spcBef>
              <a:spcAft>
                <a:spcPts val="0"/>
              </a:spcAft>
              <a:buClr>
                <a:schemeClr val="lt1"/>
              </a:buClr>
              <a:buSzPts val="7200"/>
              <a:buFont typeface="Work Sans"/>
              <a:buNone/>
              <a:defRPr sz="7200">
                <a:solidFill>
                  <a:schemeClr val="lt1"/>
                </a:solidFill>
              </a:defRPr>
            </a:lvl3pPr>
            <a:lvl4pPr lvl="3">
              <a:lnSpc>
                <a:spcPct val="80000"/>
              </a:lnSpc>
              <a:spcBef>
                <a:spcPts val="0"/>
              </a:spcBef>
              <a:spcAft>
                <a:spcPts val="0"/>
              </a:spcAft>
              <a:buClr>
                <a:schemeClr val="lt1"/>
              </a:buClr>
              <a:buSzPts val="7200"/>
              <a:buFont typeface="Work Sans"/>
              <a:buNone/>
              <a:defRPr sz="7200">
                <a:solidFill>
                  <a:schemeClr val="lt1"/>
                </a:solidFill>
              </a:defRPr>
            </a:lvl4pPr>
            <a:lvl5pPr lvl="4">
              <a:lnSpc>
                <a:spcPct val="80000"/>
              </a:lnSpc>
              <a:spcBef>
                <a:spcPts val="0"/>
              </a:spcBef>
              <a:spcAft>
                <a:spcPts val="0"/>
              </a:spcAft>
              <a:buClr>
                <a:schemeClr val="lt1"/>
              </a:buClr>
              <a:buSzPts val="7200"/>
              <a:buFont typeface="Work Sans"/>
              <a:buNone/>
              <a:defRPr sz="7200">
                <a:solidFill>
                  <a:schemeClr val="lt1"/>
                </a:solidFill>
              </a:defRPr>
            </a:lvl5pPr>
            <a:lvl6pPr lvl="5">
              <a:lnSpc>
                <a:spcPct val="80000"/>
              </a:lnSpc>
              <a:spcBef>
                <a:spcPts val="0"/>
              </a:spcBef>
              <a:spcAft>
                <a:spcPts val="0"/>
              </a:spcAft>
              <a:buClr>
                <a:schemeClr val="lt1"/>
              </a:buClr>
              <a:buSzPts val="7200"/>
              <a:buFont typeface="Work Sans"/>
              <a:buNone/>
              <a:defRPr sz="7200">
                <a:solidFill>
                  <a:schemeClr val="lt1"/>
                </a:solidFill>
              </a:defRPr>
            </a:lvl6pPr>
            <a:lvl7pPr lvl="6">
              <a:lnSpc>
                <a:spcPct val="80000"/>
              </a:lnSpc>
              <a:spcBef>
                <a:spcPts val="0"/>
              </a:spcBef>
              <a:spcAft>
                <a:spcPts val="0"/>
              </a:spcAft>
              <a:buClr>
                <a:schemeClr val="lt1"/>
              </a:buClr>
              <a:buSzPts val="7200"/>
              <a:buFont typeface="Work Sans"/>
              <a:buNone/>
              <a:defRPr sz="7200">
                <a:solidFill>
                  <a:schemeClr val="lt1"/>
                </a:solidFill>
              </a:defRPr>
            </a:lvl7pPr>
            <a:lvl8pPr lvl="7">
              <a:lnSpc>
                <a:spcPct val="80000"/>
              </a:lnSpc>
              <a:spcBef>
                <a:spcPts val="0"/>
              </a:spcBef>
              <a:spcAft>
                <a:spcPts val="0"/>
              </a:spcAft>
              <a:buClr>
                <a:schemeClr val="lt1"/>
              </a:buClr>
              <a:buSzPts val="7200"/>
              <a:buFont typeface="Work Sans"/>
              <a:buNone/>
              <a:defRPr sz="7200">
                <a:solidFill>
                  <a:schemeClr val="lt1"/>
                </a:solidFill>
              </a:defRPr>
            </a:lvl8pPr>
            <a:lvl9pPr lvl="8">
              <a:lnSpc>
                <a:spcPct val="80000"/>
              </a:lnSpc>
              <a:spcBef>
                <a:spcPts val="0"/>
              </a:spcBef>
              <a:spcAft>
                <a:spcPts val="0"/>
              </a:spcAft>
              <a:buClr>
                <a:schemeClr val="lt1"/>
              </a:buClr>
              <a:buSzPts val="7200"/>
              <a:buFont typeface="Work Sans"/>
              <a:buNone/>
              <a:defRPr sz="7200">
                <a:solidFill>
                  <a:schemeClr val="lt1"/>
                </a:solidFill>
              </a:defRPr>
            </a:lvl9pPr>
          </a:lstStyle>
          <a:p>
            <a:endParaRPr/>
          </a:p>
        </p:txBody>
      </p:sp>
      <p:sp>
        <p:nvSpPr>
          <p:cNvPr id="134" name="Google Shape;134;p23"/>
          <p:cNvSpPr>
            <a:spLocks noGrp="1"/>
          </p:cNvSpPr>
          <p:nvPr>
            <p:ph type="pic" idx="2"/>
          </p:nvPr>
        </p:nvSpPr>
        <p:spPr>
          <a:xfrm>
            <a:off x="0" y="2936025"/>
            <a:ext cx="9144000" cy="1344000"/>
          </a:xfrm>
          <a:prstGeom prst="rect">
            <a:avLst/>
          </a:prstGeom>
          <a:noFill/>
          <a:ln>
            <a:noFill/>
          </a:ln>
        </p:spPr>
      </p:sp>
      <p:sp>
        <p:nvSpPr>
          <p:cNvPr id="135" name="Google Shape;135;p23"/>
          <p:cNvSpPr txBox="1">
            <a:spLocks noGrp="1"/>
          </p:cNvSpPr>
          <p:nvPr>
            <p:ph type="subTitle" idx="1"/>
          </p:nvPr>
        </p:nvSpPr>
        <p:spPr>
          <a:xfrm>
            <a:off x="135589" y="4400125"/>
            <a:ext cx="2137500" cy="449400"/>
          </a:xfrm>
          <a:prstGeom prst="rect">
            <a:avLst/>
          </a:prstGeom>
        </p:spPr>
        <p:txBody>
          <a:bodyPr spcFirstLastPara="1" wrap="square" lIns="91425" tIns="91425" rIns="91425" bIns="91425" anchor="t" anchorCtr="0">
            <a:noAutofit/>
          </a:bodyPr>
          <a:lstStyle>
            <a:lvl1pPr lvl="0">
              <a:lnSpc>
                <a:spcPct val="115000"/>
              </a:lnSpc>
              <a:spcBef>
                <a:spcPts val="0"/>
              </a:spcBef>
              <a:spcAft>
                <a:spcPts val="0"/>
              </a:spcAft>
              <a:buClr>
                <a:schemeClr val="lt1"/>
              </a:buClr>
              <a:buSzPts val="800"/>
              <a:buFont typeface="Work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23"/>
          <p:cNvSpPr txBox="1">
            <a:spLocks noGrp="1"/>
          </p:cNvSpPr>
          <p:nvPr>
            <p:ph type="subTitle" idx="3"/>
          </p:nvPr>
        </p:nvSpPr>
        <p:spPr>
          <a:xfrm>
            <a:off x="3100296" y="4400125"/>
            <a:ext cx="2137500" cy="449400"/>
          </a:xfrm>
          <a:prstGeom prst="rect">
            <a:avLst/>
          </a:prstGeom>
        </p:spPr>
        <p:txBody>
          <a:bodyPr spcFirstLastPara="1" wrap="square" lIns="91425" tIns="91425" rIns="91425" bIns="91425" anchor="t" anchorCtr="0">
            <a:noAutofit/>
          </a:bodyPr>
          <a:lstStyle>
            <a:lvl1pPr lvl="0">
              <a:lnSpc>
                <a:spcPct val="115000"/>
              </a:lnSpc>
              <a:spcBef>
                <a:spcPts val="0"/>
              </a:spcBef>
              <a:spcAft>
                <a:spcPts val="0"/>
              </a:spcAft>
              <a:buClr>
                <a:schemeClr val="lt1"/>
              </a:buClr>
              <a:buSzPts val="800"/>
              <a:buFont typeface="Work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23"/>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xt + Image">
  <p:cSld name="CUSTOM_1">
    <p:spTree>
      <p:nvGrpSpPr>
        <p:cNvPr id="1" name="Shape 138"/>
        <p:cNvGrpSpPr/>
        <p:nvPr/>
      </p:nvGrpSpPr>
      <p:grpSpPr>
        <a:xfrm>
          <a:off x="0" y="0"/>
          <a:ext cx="0" cy="0"/>
          <a:chOff x="0" y="0"/>
          <a:chExt cx="0" cy="0"/>
        </a:xfrm>
      </p:grpSpPr>
      <p:pic>
        <p:nvPicPr>
          <p:cNvPr id="139" name="Google Shape;139;p24" descr="Abstract background."/>
          <p:cNvPicPr preferRelativeResize="0"/>
          <p:nvPr/>
        </p:nvPicPr>
        <p:blipFill>
          <a:blip r:embed="rId2">
            <a:alphaModFix amt="80000"/>
          </a:blip>
          <a:stretch>
            <a:fillRect/>
          </a:stretch>
        </p:blipFill>
        <p:spPr>
          <a:xfrm rot="10800000">
            <a:off x="0" y="0"/>
            <a:ext cx="9144000" cy="5143500"/>
          </a:xfrm>
          <a:prstGeom prst="rect">
            <a:avLst/>
          </a:prstGeom>
          <a:noFill/>
          <a:ln>
            <a:noFill/>
          </a:ln>
        </p:spPr>
      </p:pic>
      <p:sp>
        <p:nvSpPr>
          <p:cNvPr id="140" name="Google Shape;140;p24"/>
          <p:cNvSpPr>
            <a:spLocks noGrp="1"/>
          </p:cNvSpPr>
          <p:nvPr>
            <p:ph type="pic" idx="2"/>
          </p:nvPr>
        </p:nvSpPr>
        <p:spPr>
          <a:xfrm>
            <a:off x="4634650" y="7375"/>
            <a:ext cx="4509300" cy="5143500"/>
          </a:xfrm>
          <a:prstGeom prst="rect">
            <a:avLst/>
          </a:prstGeom>
          <a:noFill/>
          <a:ln>
            <a:noFill/>
          </a:ln>
        </p:spPr>
      </p:sp>
      <p:sp>
        <p:nvSpPr>
          <p:cNvPr id="141" name="Google Shape;141;p24"/>
          <p:cNvSpPr txBox="1">
            <a:spLocks noGrp="1"/>
          </p:cNvSpPr>
          <p:nvPr>
            <p:ph type="title"/>
          </p:nvPr>
        </p:nvSpPr>
        <p:spPr>
          <a:xfrm>
            <a:off x="118775" y="390949"/>
            <a:ext cx="4395900" cy="21069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None/>
              <a:defRPr sz="3600"/>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42" name="Google Shape;142;p24"/>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143" name="Google Shape;143;p24"/>
          <p:cNvSpPr txBox="1">
            <a:spLocks noGrp="1"/>
          </p:cNvSpPr>
          <p:nvPr>
            <p:ph type="body" idx="3"/>
          </p:nvPr>
        </p:nvSpPr>
        <p:spPr>
          <a:xfrm>
            <a:off x="120975" y="3104000"/>
            <a:ext cx="4395900" cy="1752600"/>
          </a:xfrm>
          <a:prstGeom prst="rect">
            <a:avLst/>
          </a:prstGeom>
        </p:spPr>
        <p:txBody>
          <a:bodyPr spcFirstLastPara="1" wrap="square" lIns="91425" tIns="91425" rIns="91425" bIns="91425" anchor="b" anchorCtr="0">
            <a:noAutofit/>
          </a:bodyPr>
          <a:lstStyle>
            <a:lvl1pPr marL="457200" lvl="0" indent="-317500">
              <a:spcBef>
                <a:spcPts val="0"/>
              </a:spcBef>
              <a:spcAft>
                <a:spcPts val="0"/>
              </a:spcAft>
              <a:buClr>
                <a:schemeClr val="lt1"/>
              </a:buClr>
              <a:buSzPts val="1400"/>
              <a:buFont typeface="Work Sans"/>
              <a:buChar char="●"/>
              <a:defRPr/>
            </a:lvl1pPr>
            <a:lvl2pPr marL="914400" lvl="1" indent="-317500">
              <a:spcBef>
                <a:spcPts val="0"/>
              </a:spcBef>
              <a:spcAft>
                <a:spcPts val="0"/>
              </a:spcAft>
              <a:buClr>
                <a:schemeClr val="lt1"/>
              </a:buClr>
              <a:buSzPts val="1400"/>
              <a:buFont typeface="Work Sans"/>
              <a:buChar char="○"/>
              <a:defRPr/>
            </a:lvl2pPr>
            <a:lvl3pPr marL="1371600" lvl="2" indent="-317500">
              <a:spcBef>
                <a:spcPts val="0"/>
              </a:spcBef>
              <a:spcAft>
                <a:spcPts val="0"/>
              </a:spcAft>
              <a:buClr>
                <a:schemeClr val="lt1"/>
              </a:buClr>
              <a:buSzPts val="1400"/>
              <a:buFont typeface="Work Sans"/>
              <a:buChar char="■"/>
              <a:defRPr/>
            </a:lvl3pPr>
            <a:lvl4pPr marL="1828800" lvl="3" indent="-317500">
              <a:spcBef>
                <a:spcPts val="0"/>
              </a:spcBef>
              <a:spcAft>
                <a:spcPts val="0"/>
              </a:spcAft>
              <a:buClr>
                <a:schemeClr val="lt1"/>
              </a:buClr>
              <a:buSzPts val="1400"/>
              <a:buFont typeface="Work Sans"/>
              <a:buChar char="●"/>
              <a:defRPr/>
            </a:lvl4pPr>
            <a:lvl5pPr marL="2286000" lvl="4" indent="-317500">
              <a:spcBef>
                <a:spcPts val="0"/>
              </a:spcBef>
              <a:spcAft>
                <a:spcPts val="0"/>
              </a:spcAft>
              <a:buClr>
                <a:schemeClr val="lt1"/>
              </a:buClr>
              <a:buSzPts val="1400"/>
              <a:buFont typeface="Work Sans"/>
              <a:buChar char="○"/>
              <a:defRPr/>
            </a:lvl5pPr>
            <a:lvl6pPr marL="2743200" lvl="5" indent="-317500">
              <a:spcBef>
                <a:spcPts val="0"/>
              </a:spcBef>
              <a:spcAft>
                <a:spcPts val="0"/>
              </a:spcAft>
              <a:buClr>
                <a:schemeClr val="lt1"/>
              </a:buClr>
              <a:buSzPts val="1400"/>
              <a:buFont typeface="Work Sans"/>
              <a:buChar char="■"/>
              <a:defRPr/>
            </a:lvl6pPr>
            <a:lvl7pPr marL="3200400" lvl="6" indent="-317500">
              <a:spcBef>
                <a:spcPts val="0"/>
              </a:spcBef>
              <a:spcAft>
                <a:spcPts val="0"/>
              </a:spcAft>
              <a:buClr>
                <a:schemeClr val="lt1"/>
              </a:buClr>
              <a:buSzPts val="1400"/>
              <a:buFont typeface="Work Sans"/>
              <a:buChar char="●"/>
              <a:defRPr/>
            </a:lvl7pPr>
            <a:lvl8pPr marL="3657600" lvl="7" indent="-317500">
              <a:spcBef>
                <a:spcPts val="0"/>
              </a:spcBef>
              <a:spcAft>
                <a:spcPts val="0"/>
              </a:spcAft>
              <a:buClr>
                <a:schemeClr val="lt1"/>
              </a:buClr>
              <a:buSzPts val="1400"/>
              <a:buFont typeface="Work Sans"/>
              <a:buChar char="○"/>
              <a:defRPr/>
            </a:lvl8pPr>
            <a:lvl9pPr marL="4114800" lvl="8" indent="-317500">
              <a:spcBef>
                <a:spcPts val="0"/>
              </a:spcBef>
              <a:spcAft>
                <a:spcPts val="0"/>
              </a:spcAft>
              <a:buClr>
                <a:schemeClr val="lt1"/>
              </a:buClr>
              <a:buSzPts val="1400"/>
              <a:buFont typeface="Work Sans"/>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 Image 2">
  <p:cSld name="CUSTOM_2">
    <p:spTree>
      <p:nvGrpSpPr>
        <p:cNvPr id="1" name="Shape 144"/>
        <p:cNvGrpSpPr/>
        <p:nvPr/>
      </p:nvGrpSpPr>
      <p:grpSpPr>
        <a:xfrm>
          <a:off x="0" y="0"/>
          <a:ext cx="0" cy="0"/>
          <a:chOff x="0" y="0"/>
          <a:chExt cx="0" cy="0"/>
        </a:xfrm>
      </p:grpSpPr>
      <p:pic>
        <p:nvPicPr>
          <p:cNvPr id="145" name="Google Shape;145;p25" descr="Abstract background."/>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146" name="Google Shape;146;p25"/>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147" name="Google Shape;147;p25"/>
          <p:cNvSpPr>
            <a:spLocks noGrp="1"/>
          </p:cNvSpPr>
          <p:nvPr>
            <p:ph type="pic" idx="2"/>
          </p:nvPr>
        </p:nvSpPr>
        <p:spPr>
          <a:xfrm>
            <a:off x="0" y="3520300"/>
            <a:ext cx="9144000" cy="1623300"/>
          </a:xfrm>
          <a:prstGeom prst="rect">
            <a:avLst/>
          </a:prstGeom>
          <a:noFill/>
          <a:ln>
            <a:noFill/>
          </a:ln>
        </p:spPr>
      </p:sp>
      <p:sp>
        <p:nvSpPr>
          <p:cNvPr id="148" name="Google Shape;148;p25"/>
          <p:cNvSpPr txBox="1">
            <a:spLocks noGrp="1"/>
          </p:cNvSpPr>
          <p:nvPr>
            <p:ph type="title"/>
          </p:nvPr>
        </p:nvSpPr>
        <p:spPr>
          <a:xfrm>
            <a:off x="3812425" y="686469"/>
            <a:ext cx="5103000" cy="26511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7200"/>
              <a:buFont typeface="Work Sans"/>
              <a:buNone/>
              <a:defRPr/>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a:endParaRPr/>
          </a:p>
        </p:txBody>
      </p:sp>
      <p:sp>
        <p:nvSpPr>
          <p:cNvPr id="149" name="Google Shape;149;p25"/>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150" name="Google Shape;150;p25"/>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a:buNone/>
              <a:defRPr sz="800">
                <a:solidFill>
                  <a:schemeClr val="lt1"/>
                </a:solidFill>
              </a:defRPr>
            </a:lvl1pPr>
            <a:lvl2pPr lvl="1">
              <a:buNone/>
              <a:defRPr sz="800">
                <a:solidFill>
                  <a:schemeClr val="lt1"/>
                </a:solidFill>
              </a:defRPr>
            </a:lvl2pPr>
            <a:lvl3pPr lvl="2">
              <a:buNone/>
              <a:defRPr sz="800">
                <a:solidFill>
                  <a:schemeClr val="lt1"/>
                </a:solidFill>
              </a:defRPr>
            </a:lvl3pPr>
            <a:lvl4pPr lvl="3">
              <a:buNone/>
              <a:defRPr sz="800">
                <a:solidFill>
                  <a:schemeClr val="lt1"/>
                </a:solidFill>
              </a:defRPr>
            </a:lvl4pPr>
            <a:lvl5pPr lvl="4">
              <a:buNone/>
              <a:defRPr sz="800">
                <a:solidFill>
                  <a:schemeClr val="lt1"/>
                </a:solidFill>
              </a:defRPr>
            </a:lvl5pPr>
            <a:lvl6pPr lvl="5">
              <a:buNone/>
              <a:defRPr sz="800">
                <a:solidFill>
                  <a:schemeClr val="lt1"/>
                </a:solidFill>
              </a:defRPr>
            </a:lvl6pPr>
            <a:lvl7pPr lvl="6">
              <a:buNone/>
              <a:defRPr sz="800">
                <a:solidFill>
                  <a:schemeClr val="lt1"/>
                </a:solidFill>
              </a:defRPr>
            </a:lvl7pPr>
            <a:lvl8pPr lvl="7">
              <a:buNone/>
              <a:defRPr sz="800">
                <a:solidFill>
                  <a:schemeClr val="lt1"/>
                </a:solidFill>
              </a:defRPr>
            </a:lvl8pPr>
            <a:lvl9pPr lvl="8">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ullet List">
  <p:cSld name="CUSTOM_2_1">
    <p:spTree>
      <p:nvGrpSpPr>
        <p:cNvPr id="1" name="Shape 151"/>
        <p:cNvGrpSpPr/>
        <p:nvPr/>
      </p:nvGrpSpPr>
      <p:grpSpPr>
        <a:xfrm>
          <a:off x="0" y="0"/>
          <a:ext cx="0" cy="0"/>
          <a:chOff x="0" y="0"/>
          <a:chExt cx="0" cy="0"/>
        </a:xfrm>
      </p:grpSpPr>
      <p:pic>
        <p:nvPicPr>
          <p:cNvPr id="152" name="Google Shape;152;p26" descr="Abstract background."/>
          <p:cNvPicPr preferRelativeResize="0"/>
          <p:nvPr/>
        </p:nvPicPr>
        <p:blipFill>
          <a:blip r:embed="rId2">
            <a:alphaModFix amt="85000"/>
          </a:blip>
          <a:stretch>
            <a:fillRect/>
          </a:stretch>
        </p:blipFill>
        <p:spPr>
          <a:xfrm>
            <a:off x="34" y="0"/>
            <a:ext cx="9143933" cy="5143500"/>
          </a:xfrm>
          <a:prstGeom prst="rect">
            <a:avLst/>
          </a:prstGeom>
          <a:noFill/>
          <a:ln>
            <a:noFill/>
          </a:ln>
        </p:spPr>
      </p:pic>
      <p:sp>
        <p:nvSpPr>
          <p:cNvPr id="153" name="Google Shape;153;p26"/>
          <p:cNvSpPr>
            <a:spLocks noGrp="1"/>
          </p:cNvSpPr>
          <p:nvPr>
            <p:ph type="pic" idx="2"/>
          </p:nvPr>
        </p:nvSpPr>
        <p:spPr>
          <a:xfrm>
            <a:off x="367725" y="2396400"/>
            <a:ext cx="230400" cy="230400"/>
          </a:xfrm>
          <a:prstGeom prst="ellipse">
            <a:avLst/>
          </a:prstGeom>
          <a:noFill/>
          <a:ln>
            <a:noFill/>
          </a:ln>
        </p:spPr>
      </p:sp>
      <p:sp>
        <p:nvSpPr>
          <p:cNvPr id="154" name="Google Shape;154;p26"/>
          <p:cNvSpPr>
            <a:spLocks noGrp="1"/>
          </p:cNvSpPr>
          <p:nvPr>
            <p:ph type="pic" idx="3"/>
          </p:nvPr>
        </p:nvSpPr>
        <p:spPr>
          <a:xfrm>
            <a:off x="2375900" y="2396400"/>
            <a:ext cx="230400" cy="230400"/>
          </a:xfrm>
          <a:prstGeom prst="ellipse">
            <a:avLst/>
          </a:prstGeom>
          <a:noFill/>
          <a:ln>
            <a:noFill/>
          </a:ln>
        </p:spPr>
      </p:sp>
      <p:sp>
        <p:nvSpPr>
          <p:cNvPr id="155" name="Google Shape;155;p26"/>
          <p:cNvSpPr>
            <a:spLocks noGrp="1"/>
          </p:cNvSpPr>
          <p:nvPr>
            <p:ph type="pic" idx="4"/>
          </p:nvPr>
        </p:nvSpPr>
        <p:spPr>
          <a:xfrm>
            <a:off x="4510975" y="2396400"/>
            <a:ext cx="230400" cy="230400"/>
          </a:xfrm>
          <a:prstGeom prst="ellipse">
            <a:avLst/>
          </a:prstGeom>
          <a:noFill/>
          <a:ln>
            <a:noFill/>
          </a:ln>
        </p:spPr>
      </p:sp>
      <p:sp>
        <p:nvSpPr>
          <p:cNvPr id="156" name="Google Shape;156;p26"/>
          <p:cNvSpPr>
            <a:spLocks noGrp="1"/>
          </p:cNvSpPr>
          <p:nvPr>
            <p:ph type="pic" idx="5"/>
          </p:nvPr>
        </p:nvSpPr>
        <p:spPr>
          <a:xfrm>
            <a:off x="6646050" y="2396400"/>
            <a:ext cx="230400" cy="230400"/>
          </a:xfrm>
          <a:prstGeom prst="ellipse">
            <a:avLst/>
          </a:prstGeom>
          <a:noFill/>
          <a:ln>
            <a:noFill/>
          </a:ln>
        </p:spPr>
      </p:sp>
      <p:sp>
        <p:nvSpPr>
          <p:cNvPr id="157" name="Google Shape;157;p26"/>
          <p:cNvSpPr txBox="1">
            <a:spLocks noGrp="1"/>
          </p:cNvSpPr>
          <p:nvPr>
            <p:ph type="subTitle" idx="1"/>
          </p:nvPr>
        </p:nvSpPr>
        <p:spPr>
          <a:xfrm>
            <a:off x="242125" y="292647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26"/>
          <p:cNvSpPr txBox="1">
            <a:spLocks noGrp="1"/>
          </p:cNvSpPr>
          <p:nvPr>
            <p:ph type="title"/>
          </p:nvPr>
        </p:nvSpPr>
        <p:spPr>
          <a:xfrm>
            <a:off x="240129" y="1008800"/>
            <a:ext cx="2852100" cy="7962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800"/>
              <a:buFont typeface="Work Sans"/>
              <a:buNone/>
              <a:defRPr sz="1800"/>
            </a:lvl1pPr>
            <a:lvl2pPr lvl="1">
              <a:spcBef>
                <a:spcPts val="0"/>
              </a:spcBef>
              <a:spcAft>
                <a:spcPts val="0"/>
              </a:spcAft>
              <a:buClr>
                <a:schemeClr val="lt1"/>
              </a:buClr>
              <a:buSzPts val="1800"/>
              <a:buFont typeface="Work Sans"/>
              <a:buNone/>
              <a:defRPr sz="1800">
                <a:solidFill>
                  <a:schemeClr val="lt1"/>
                </a:solidFill>
              </a:defRPr>
            </a:lvl2pPr>
            <a:lvl3pPr lvl="2">
              <a:spcBef>
                <a:spcPts val="0"/>
              </a:spcBef>
              <a:spcAft>
                <a:spcPts val="0"/>
              </a:spcAft>
              <a:buClr>
                <a:schemeClr val="lt1"/>
              </a:buClr>
              <a:buSzPts val="1800"/>
              <a:buFont typeface="Work Sans"/>
              <a:buNone/>
              <a:defRPr sz="1800">
                <a:solidFill>
                  <a:schemeClr val="lt1"/>
                </a:solidFill>
              </a:defRPr>
            </a:lvl3pPr>
            <a:lvl4pPr lvl="3">
              <a:spcBef>
                <a:spcPts val="0"/>
              </a:spcBef>
              <a:spcAft>
                <a:spcPts val="0"/>
              </a:spcAft>
              <a:buClr>
                <a:schemeClr val="lt1"/>
              </a:buClr>
              <a:buSzPts val="1800"/>
              <a:buFont typeface="Work Sans"/>
              <a:buNone/>
              <a:defRPr sz="1800">
                <a:solidFill>
                  <a:schemeClr val="lt1"/>
                </a:solidFill>
              </a:defRPr>
            </a:lvl4pPr>
            <a:lvl5pPr lvl="4">
              <a:spcBef>
                <a:spcPts val="0"/>
              </a:spcBef>
              <a:spcAft>
                <a:spcPts val="0"/>
              </a:spcAft>
              <a:buClr>
                <a:schemeClr val="lt1"/>
              </a:buClr>
              <a:buSzPts val="1800"/>
              <a:buFont typeface="Work Sans"/>
              <a:buNone/>
              <a:defRPr sz="1800">
                <a:solidFill>
                  <a:schemeClr val="lt1"/>
                </a:solidFill>
              </a:defRPr>
            </a:lvl5pPr>
            <a:lvl6pPr lvl="5">
              <a:spcBef>
                <a:spcPts val="0"/>
              </a:spcBef>
              <a:spcAft>
                <a:spcPts val="0"/>
              </a:spcAft>
              <a:buClr>
                <a:schemeClr val="lt1"/>
              </a:buClr>
              <a:buSzPts val="1800"/>
              <a:buFont typeface="Work Sans"/>
              <a:buNone/>
              <a:defRPr sz="1800">
                <a:solidFill>
                  <a:schemeClr val="lt1"/>
                </a:solidFill>
              </a:defRPr>
            </a:lvl6pPr>
            <a:lvl7pPr lvl="6">
              <a:spcBef>
                <a:spcPts val="0"/>
              </a:spcBef>
              <a:spcAft>
                <a:spcPts val="0"/>
              </a:spcAft>
              <a:buClr>
                <a:schemeClr val="lt1"/>
              </a:buClr>
              <a:buSzPts val="1800"/>
              <a:buFont typeface="Work Sans"/>
              <a:buNone/>
              <a:defRPr sz="1800">
                <a:solidFill>
                  <a:schemeClr val="lt1"/>
                </a:solidFill>
              </a:defRPr>
            </a:lvl7pPr>
            <a:lvl8pPr lvl="7">
              <a:spcBef>
                <a:spcPts val="0"/>
              </a:spcBef>
              <a:spcAft>
                <a:spcPts val="0"/>
              </a:spcAft>
              <a:buClr>
                <a:schemeClr val="lt1"/>
              </a:buClr>
              <a:buSzPts val="1800"/>
              <a:buFont typeface="Work Sans"/>
              <a:buNone/>
              <a:defRPr sz="1800">
                <a:solidFill>
                  <a:schemeClr val="lt1"/>
                </a:solidFill>
              </a:defRPr>
            </a:lvl8pPr>
            <a:lvl9pPr lvl="8">
              <a:spcBef>
                <a:spcPts val="0"/>
              </a:spcBef>
              <a:spcAft>
                <a:spcPts val="0"/>
              </a:spcAft>
              <a:buClr>
                <a:schemeClr val="lt1"/>
              </a:buClr>
              <a:buSzPts val="1800"/>
              <a:buFont typeface="Work Sans"/>
              <a:buNone/>
              <a:defRPr sz="1800">
                <a:solidFill>
                  <a:schemeClr val="lt1"/>
                </a:solidFill>
              </a:defRPr>
            </a:lvl9pPr>
          </a:lstStyle>
          <a:p>
            <a:endParaRPr/>
          </a:p>
        </p:txBody>
      </p:sp>
      <p:sp>
        <p:nvSpPr>
          <p:cNvPr id="159" name="Google Shape;159;p26"/>
          <p:cNvSpPr txBox="1">
            <a:spLocks noGrp="1"/>
          </p:cNvSpPr>
          <p:nvPr>
            <p:ph type="subTitle" idx="6"/>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160" name="Google Shape;160;p26"/>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cxnSp>
        <p:nvCxnSpPr>
          <p:cNvPr id="161" name="Google Shape;161;p26"/>
          <p:cNvCxnSpPr>
            <a:stCxn id="162" idx="6"/>
            <a:endCxn id="163" idx="2"/>
          </p:cNvCxnSpPr>
          <p:nvPr/>
        </p:nvCxnSpPr>
        <p:spPr>
          <a:xfrm>
            <a:off x="598113" y="2512750"/>
            <a:ext cx="1777800" cy="0"/>
          </a:xfrm>
          <a:prstGeom prst="straightConnector1">
            <a:avLst/>
          </a:prstGeom>
          <a:noFill/>
          <a:ln w="19050" cap="flat" cmpd="sng">
            <a:solidFill>
              <a:schemeClr val="lt1"/>
            </a:solidFill>
            <a:prstDash val="solid"/>
            <a:round/>
            <a:headEnd type="none" w="med" len="med"/>
            <a:tailEnd type="none" w="med" len="med"/>
          </a:ln>
        </p:spPr>
      </p:cxnSp>
      <p:sp>
        <p:nvSpPr>
          <p:cNvPr id="162" name="Google Shape;162;p26"/>
          <p:cNvSpPr/>
          <p:nvPr/>
        </p:nvSpPr>
        <p:spPr>
          <a:xfrm>
            <a:off x="367713" y="2397550"/>
            <a:ext cx="230400" cy="2304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6"/>
          <p:cNvSpPr/>
          <p:nvPr/>
        </p:nvSpPr>
        <p:spPr>
          <a:xfrm>
            <a:off x="2375888" y="2397550"/>
            <a:ext cx="230400" cy="2304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6"/>
          <p:cNvSpPr/>
          <p:nvPr/>
        </p:nvSpPr>
        <p:spPr>
          <a:xfrm>
            <a:off x="4510963" y="2397550"/>
            <a:ext cx="230400" cy="2304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6"/>
          <p:cNvSpPr/>
          <p:nvPr/>
        </p:nvSpPr>
        <p:spPr>
          <a:xfrm>
            <a:off x="6646038" y="2397550"/>
            <a:ext cx="230400" cy="2304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6" name="Google Shape;166;p26"/>
          <p:cNvCxnSpPr>
            <a:stCxn id="167" idx="3"/>
          </p:cNvCxnSpPr>
          <p:nvPr/>
        </p:nvCxnSpPr>
        <p:spPr>
          <a:xfrm>
            <a:off x="2606289" y="2511600"/>
            <a:ext cx="1904700" cy="1200"/>
          </a:xfrm>
          <a:prstGeom prst="straightConnector1">
            <a:avLst/>
          </a:prstGeom>
          <a:noFill/>
          <a:ln w="19050" cap="flat" cmpd="sng">
            <a:solidFill>
              <a:schemeClr val="lt1"/>
            </a:solidFill>
            <a:prstDash val="solid"/>
            <a:round/>
            <a:headEnd type="none" w="med" len="med"/>
            <a:tailEnd type="none" w="med" len="med"/>
          </a:ln>
        </p:spPr>
      </p:cxnSp>
      <p:cxnSp>
        <p:nvCxnSpPr>
          <p:cNvPr id="168" name="Google Shape;168;p26"/>
          <p:cNvCxnSpPr>
            <a:endCxn id="169" idx="1"/>
          </p:cNvCxnSpPr>
          <p:nvPr/>
        </p:nvCxnSpPr>
        <p:spPr>
          <a:xfrm>
            <a:off x="4741339" y="2511600"/>
            <a:ext cx="1904700" cy="0"/>
          </a:xfrm>
          <a:prstGeom prst="straightConnector1">
            <a:avLst/>
          </a:prstGeom>
          <a:noFill/>
          <a:ln w="19050" cap="flat" cmpd="sng">
            <a:solidFill>
              <a:schemeClr val="lt1"/>
            </a:solidFill>
            <a:prstDash val="solid"/>
            <a:round/>
            <a:headEnd type="none" w="med" len="med"/>
            <a:tailEnd type="none" w="med" len="med"/>
          </a:ln>
        </p:spPr>
      </p:cxnSp>
      <p:cxnSp>
        <p:nvCxnSpPr>
          <p:cNvPr id="170" name="Google Shape;170;p26"/>
          <p:cNvCxnSpPr>
            <a:stCxn id="156" idx="6"/>
          </p:cNvCxnSpPr>
          <p:nvPr/>
        </p:nvCxnSpPr>
        <p:spPr>
          <a:xfrm>
            <a:off x="6876450" y="2511600"/>
            <a:ext cx="2267700" cy="0"/>
          </a:xfrm>
          <a:prstGeom prst="straightConnector1">
            <a:avLst/>
          </a:prstGeom>
          <a:noFill/>
          <a:ln w="19050" cap="flat" cmpd="sng">
            <a:solidFill>
              <a:schemeClr val="lt1"/>
            </a:solidFill>
            <a:prstDash val="solid"/>
            <a:round/>
            <a:headEnd type="none" w="med" len="med"/>
            <a:tailEnd type="none" w="med" len="med"/>
          </a:ln>
        </p:spPr>
      </p:cxnSp>
      <p:sp>
        <p:nvSpPr>
          <p:cNvPr id="171" name="Google Shape;171;p26"/>
          <p:cNvSpPr txBox="1">
            <a:spLocks noGrp="1"/>
          </p:cNvSpPr>
          <p:nvPr>
            <p:ph type="body" idx="7"/>
          </p:nvPr>
        </p:nvSpPr>
        <p:spPr>
          <a:xfrm>
            <a:off x="242125" y="3498375"/>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172" name="Google Shape;172;p26"/>
          <p:cNvSpPr txBox="1">
            <a:spLocks noGrp="1"/>
          </p:cNvSpPr>
          <p:nvPr>
            <p:ph type="subTitle" idx="8"/>
          </p:nvPr>
        </p:nvSpPr>
        <p:spPr>
          <a:xfrm>
            <a:off x="2371200" y="292647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26"/>
          <p:cNvSpPr txBox="1">
            <a:spLocks noGrp="1"/>
          </p:cNvSpPr>
          <p:nvPr>
            <p:ph type="body" idx="9"/>
          </p:nvPr>
        </p:nvSpPr>
        <p:spPr>
          <a:xfrm>
            <a:off x="2371200" y="3498375"/>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174" name="Google Shape;174;p26"/>
          <p:cNvSpPr txBox="1">
            <a:spLocks noGrp="1"/>
          </p:cNvSpPr>
          <p:nvPr>
            <p:ph type="subTitle" idx="13"/>
          </p:nvPr>
        </p:nvSpPr>
        <p:spPr>
          <a:xfrm>
            <a:off x="4514725" y="292647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26"/>
          <p:cNvSpPr txBox="1">
            <a:spLocks noGrp="1"/>
          </p:cNvSpPr>
          <p:nvPr>
            <p:ph type="body" idx="14"/>
          </p:nvPr>
        </p:nvSpPr>
        <p:spPr>
          <a:xfrm>
            <a:off x="4514725" y="3498375"/>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176" name="Google Shape;176;p26"/>
          <p:cNvSpPr txBox="1">
            <a:spLocks noGrp="1"/>
          </p:cNvSpPr>
          <p:nvPr>
            <p:ph type="subTitle" idx="15"/>
          </p:nvPr>
        </p:nvSpPr>
        <p:spPr>
          <a:xfrm>
            <a:off x="6658250" y="292647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7" name="Google Shape;177;p26"/>
          <p:cNvSpPr txBox="1">
            <a:spLocks noGrp="1"/>
          </p:cNvSpPr>
          <p:nvPr>
            <p:ph type="body" idx="16"/>
          </p:nvPr>
        </p:nvSpPr>
        <p:spPr>
          <a:xfrm>
            <a:off x="6658250" y="3498375"/>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178" name="Google Shape;178;p26"/>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mage Gallery">
  <p:cSld name="CUSTOM_3">
    <p:spTree>
      <p:nvGrpSpPr>
        <p:cNvPr id="1" name="Shape 179"/>
        <p:cNvGrpSpPr/>
        <p:nvPr/>
      </p:nvGrpSpPr>
      <p:grpSpPr>
        <a:xfrm>
          <a:off x="0" y="0"/>
          <a:ext cx="0" cy="0"/>
          <a:chOff x="0" y="0"/>
          <a:chExt cx="0" cy="0"/>
        </a:xfrm>
      </p:grpSpPr>
      <p:pic>
        <p:nvPicPr>
          <p:cNvPr id="180" name="Google Shape;180;p27" descr="Abstract background."/>
          <p:cNvPicPr preferRelativeResize="0"/>
          <p:nvPr/>
        </p:nvPicPr>
        <p:blipFill>
          <a:blip r:embed="rId2">
            <a:alphaModFix amt="85000"/>
          </a:blip>
          <a:stretch>
            <a:fillRect/>
          </a:stretch>
        </p:blipFill>
        <p:spPr>
          <a:xfrm rot="10800000">
            <a:off x="34" y="28353"/>
            <a:ext cx="9143933" cy="5143500"/>
          </a:xfrm>
          <a:prstGeom prst="rect">
            <a:avLst/>
          </a:prstGeom>
          <a:noFill/>
          <a:ln>
            <a:noFill/>
          </a:ln>
        </p:spPr>
      </p:pic>
      <p:sp>
        <p:nvSpPr>
          <p:cNvPr id="181" name="Google Shape;181;p27"/>
          <p:cNvSpPr>
            <a:spLocks noGrp="1"/>
          </p:cNvSpPr>
          <p:nvPr>
            <p:ph type="pic" idx="2"/>
          </p:nvPr>
        </p:nvSpPr>
        <p:spPr>
          <a:xfrm>
            <a:off x="0" y="0"/>
            <a:ext cx="2286000" cy="2571900"/>
          </a:xfrm>
          <a:prstGeom prst="rect">
            <a:avLst/>
          </a:prstGeom>
          <a:noFill/>
          <a:ln>
            <a:noFill/>
          </a:ln>
        </p:spPr>
      </p:sp>
      <p:sp>
        <p:nvSpPr>
          <p:cNvPr id="182" name="Google Shape;182;p27"/>
          <p:cNvSpPr>
            <a:spLocks noGrp="1"/>
          </p:cNvSpPr>
          <p:nvPr>
            <p:ph type="pic" idx="3"/>
          </p:nvPr>
        </p:nvSpPr>
        <p:spPr>
          <a:xfrm>
            <a:off x="2286000" y="0"/>
            <a:ext cx="2286000" cy="2571900"/>
          </a:xfrm>
          <a:prstGeom prst="rect">
            <a:avLst/>
          </a:prstGeom>
          <a:noFill/>
          <a:ln>
            <a:noFill/>
          </a:ln>
        </p:spPr>
      </p:sp>
      <p:sp>
        <p:nvSpPr>
          <p:cNvPr id="183" name="Google Shape;183;p27"/>
          <p:cNvSpPr>
            <a:spLocks noGrp="1"/>
          </p:cNvSpPr>
          <p:nvPr>
            <p:ph type="pic" idx="4"/>
          </p:nvPr>
        </p:nvSpPr>
        <p:spPr>
          <a:xfrm>
            <a:off x="4572000" y="0"/>
            <a:ext cx="2286000" cy="2571900"/>
          </a:xfrm>
          <a:prstGeom prst="rect">
            <a:avLst/>
          </a:prstGeom>
          <a:noFill/>
          <a:ln>
            <a:noFill/>
          </a:ln>
        </p:spPr>
      </p:sp>
      <p:sp>
        <p:nvSpPr>
          <p:cNvPr id="184" name="Google Shape;184;p27"/>
          <p:cNvSpPr>
            <a:spLocks noGrp="1"/>
          </p:cNvSpPr>
          <p:nvPr>
            <p:ph type="pic" idx="5"/>
          </p:nvPr>
        </p:nvSpPr>
        <p:spPr>
          <a:xfrm>
            <a:off x="6858000" y="0"/>
            <a:ext cx="2286000" cy="2571900"/>
          </a:xfrm>
          <a:prstGeom prst="rect">
            <a:avLst/>
          </a:prstGeom>
          <a:noFill/>
          <a:ln>
            <a:noFill/>
          </a:ln>
        </p:spPr>
      </p:sp>
      <p:sp>
        <p:nvSpPr>
          <p:cNvPr id="185" name="Google Shape;185;p27"/>
          <p:cNvSpPr txBox="1">
            <a:spLocks noGrp="1"/>
          </p:cNvSpPr>
          <p:nvPr>
            <p:ph type="subTitle" idx="1"/>
          </p:nvPr>
        </p:nvSpPr>
        <p:spPr>
          <a:xfrm>
            <a:off x="127077" y="264632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6" name="Google Shape;186;p27"/>
          <p:cNvSpPr txBox="1">
            <a:spLocks noGrp="1"/>
          </p:cNvSpPr>
          <p:nvPr>
            <p:ph type="body" idx="6"/>
          </p:nvPr>
        </p:nvSpPr>
        <p:spPr>
          <a:xfrm>
            <a:off x="127077" y="2923102"/>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187" name="Google Shape;187;p27"/>
          <p:cNvSpPr txBox="1">
            <a:spLocks noGrp="1"/>
          </p:cNvSpPr>
          <p:nvPr>
            <p:ph type="subTitle" idx="7"/>
          </p:nvPr>
        </p:nvSpPr>
        <p:spPr>
          <a:xfrm>
            <a:off x="2285997" y="264632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8" name="Google Shape;188;p27"/>
          <p:cNvSpPr txBox="1">
            <a:spLocks noGrp="1"/>
          </p:cNvSpPr>
          <p:nvPr>
            <p:ph type="body" idx="8"/>
          </p:nvPr>
        </p:nvSpPr>
        <p:spPr>
          <a:xfrm>
            <a:off x="2285997" y="2923102"/>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189" name="Google Shape;189;p27"/>
          <p:cNvSpPr txBox="1">
            <a:spLocks noGrp="1"/>
          </p:cNvSpPr>
          <p:nvPr>
            <p:ph type="subTitle" idx="9"/>
          </p:nvPr>
        </p:nvSpPr>
        <p:spPr>
          <a:xfrm>
            <a:off x="4572000" y="264632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27"/>
          <p:cNvSpPr txBox="1">
            <a:spLocks noGrp="1"/>
          </p:cNvSpPr>
          <p:nvPr>
            <p:ph type="body" idx="13"/>
          </p:nvPr>
        </p:nvSpPr>
        <p:spPr>
          <a:xfrm>
            <a:off x="4572000" y="2923102"/>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191" name="Google Shape;191;p27"/>
          <p:cNvSpPr txBox="1">
            <a:spLocks noGrp="1"/>
          </p:cNvSpPr>
          <p:nvPr>
            <p:ph type="subTitle" idx="14"/>
          </p:nvPr>
        </p:nvSpPr>
        <p:spPr>
          <a:xfrm>
            <a:off x="6858000" y="264632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2" name="Google Shape;192;p27"/>
          <p:cNvSpPr txBox="1">
            <a:spLocks noGrp="1"/>
          </p:cNvSpPr>
          <p:nvPr>
            <p:ph type="body" idx="15"/>
          </p:nvPr>
        </p:nvSpPr>
        <p:spPr>
          <a:xfrm>
            <a:off x="6858000" y="2923102"/>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Tree>
  </p:cSld>
  <p:clrMapOvr>
    <a:masterClrMapping/>
  </p:clrMapOvr>
  <p:extLst>
    <p:ext uri="{DCECCB84-F9BA-43D5-87BE-67443E8EF086}">
      <p15:sldGuideLst xmlns:p15="http://schemas.microsoft.com/office/powerpoint/2012/main">
        <p15:guide id="1" orient="horz" pos="1620">
          <p15:clr>
            <a:srgbClr val="E46962"/>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 Image 3">
  <p:cSld name="CUSTOM_4">
    <p:spTree>
      <p:nvGrpSpPr>
        <p:cNvPr id="1" name="Shape 193"/>
        <p:cNvGrpSpPr/>
        <p:nvPr/>
      </p:nvGrpSpPr>
      <p:grpSpPr>
        <a:xfrm>
          <a:off x="0" y="0"/>
          <a:ext cx="0" cy="0"/>
          <a:chOff x="0" y="0"/>
          <a:chExt cx="0" cy="0"/>
        </a:xfrm>
      </p:grpSpPr>
      <p:pic>
        <p:nvPicPr>
          <p:cNvPr id="194" name="Google Shape;194;p28" descr="Abstract background."/>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195" name="Google Shape;195;p28"/>
          <p:cNvSpPr>
            <a:spLocks noGrp="1"/>
          </p:cNvSpPr>
          <p:nvPr>
            <p:ph type="pic" idx="2"/>
          </p:nvPr>
        </p:nvSpPr>
        <p:spPr>
          <a:xfrm>
            <a:off x="0" y="3517475"/>
            <a:ext cx="9144000" cy="1647900"/>
          </a:xfrm>
          <a:prstGeom prst="rect">
            <a:avLst/>
          </a:prstGeom>
          <a:noFill/>
          <a:ln>
            <a:noFill/>
          </a:ln>
        </p:spPr>
      </p:sp>
      <p:sp>
        <p:nvSpPr>
          <p:cNvPr id="196" name="Google Shape;196;p28"/>
          <p:cNvSpPr txBox="1">
            <a:spLocks noGrp="1"/>
          </p:cNvSpPr>
          <p:nvPr>
            <p:ph type="body" idx="1"/>
          </p:nvPr>
        </p:nvSpPr>
        <p:spPr>
          <a:xfrm>
            <a:off x="5248661" y="1202375"/>
            <a:ext cx="2957100" cy="19941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lt1"/>
              </a:buClr>
              <a:buSzPts val="1400"/>
              <a:buFont typeface="Work Sans"/>
              <a:buChar char="●"/>
              <a:defRPr/>
            </a:lvl1pPr>
            <a:lvl2pPr marL="914400" lvl="1" indent="-317500">
              <a:spcBef>
                <a:spcPts val="0"/>
              </a:spcBef>
              <a:spcAft>
                <a:spcPts val="0"/>
              </a:spcAft>
              <a:buClr>
                <a:schemeClr val="lt1"/>
              </a:buClr>
              <a:buSzPts val="1400"/>
              <a:buFont typeface="Work Sans"/>
              <a:buChar char="○"/>
              <a:defRPr/>
            </a:lvl2pPr>
            <a:lvl3pPr marL="1371600" lvl="2" indent="-317500">
              <a:spcBef>
                <a:spcPts val="0"/>
              </a:spcBef>
              <a:spcAft>
                <a:spcPts val="0"/>
              </a:spcAft>
              <a:buClr>
                <a:schemeClr val="lt1"/>
              </a:buClr>
              <a:buSzPts val="1400"/>
              <a:buFont typeface="Work Sans"/>
              <a:buChar char="■"/>
              <a:defRPr/>
            </a:lvl3pPr>
            <a:lvl4pPr marL="1828800" lvl="3" indent="-317500">
              <a:spcBef>
                <a:spcPts val="0"/>
              </a:spcBef>
              <a:spcAft>
                <a:spcPts val="0"/>
              </a:spcAft>
              <a:buClr>
                <a:schemeClr val="lt1"/>
              </a:buClr>
              <a:buSzPts val="1400"/>
              <a:buFont typeface="Work Sans"/>
              <a:buChar char="●"/>
              <a:defRPr/>
            </a:lvl4pPr>
            <a:lvl5pPr marL="2286000" lvl="4" indent="-317500">
              <a:spcBef>
                <a:spcPts val="0"/>
              </a:spcBef>
              <a:spcAft>
                <a:spcPts val="0"/>
              </a:spcAft>
              <a:buClr>
                <a:schemeClr val="lt1"/>
              </a:buClr>
              <a:buSzPts val="1400"/>
              <a:buFont typeface="Work Sans"/>
              <a:buChar char="○"/>
              <a:defRPr/>
            </a:lvl5pPr>
            <a:lvl6pPr marL="2743200" lvl="5" indent="-317500">
              <a:spcBef>
                <a:spcPts val="0"/>
              </a:spcBef>
              <a:spcAft>
                <a:spcPts val="0"/>
              </a:spcAft>
              <a:buClr>
                <a:schemeClr val="lt1"/>
              </a:buClr>
              <a:buSzPts val="1400"/>
              <a:buFont typeface="Work Sans"/>
              <a:buChar char="■"/>
              <a:defRPr/>
            </a:lvl6pPr>
            <a:lvl7pPr marL="3200400" lvl="6" indent="-317500">
              <a:spcBef>
                <a:spcPts val="0"/>
              </a:spcBef>
              <a:spcAft>
                <a:spcPts val="0"/>
              </a:spcAft>
              <a:buClr>
                <a:schemeClr val="lt1"/>
              </a:buClr>
              <a:buSzPts val="1400"/>
              <a:buFont typeface="Work Sans"/>
              <a:buChar char="●"/>
              <a:defRPr/>
            </a:lvl7pPr>
            <a:lvl8pPr marL="3657600" lvl="7" indent="-317500">
              <a:spcBef>
                <a:spcPts val="0"/>
              </a:spcBef>
              <a:spcAft>
                <a:spcPts val="0"/>
              </a:spcAft>
              <a:buClr>
                <a:schemeClr val="lt1"/>
              </a:buClr>
              <a:buSzPts val="1400"/>
              <a:buFont typeface="Work Sans"/>
              <a:buChar char="○"/>
              <a:defRPr/>
            </a:lvl8pPr>
            <a:lvl9pPr marL="4114800" lvl="8" indent="-317500">
              <a:spcBef>
                <a:spcPts val="0"/>
              </a:spcBef>
              <a:spcAft>
                <a:spcPts val="0"/>
              </a:spcAft>
              <a:buClr>
                <a:schemeClr val="lt1"/>
              </a:buClr>
              <a:buSzPts val="1400"/>
              <a:buFont typeface="Work Sans"/>
              <a:buChar char="■"/>
              <a:defRPr/>
            </a:lvl9pPr>
          </a:lstStyle>
          <a:p>
            <a:endParaRPr/>
          </a:p>
        </p:txBody>
      </p:sp>
      <p:sp>
        <p:nvSpPr>
          <p:cNvPr id="197" name="Google Shape;197;p28"/>
          <p:cNvSpPr txBox="1">
            <a:spLocks noGrp="1"/>
          </p:cNvSpPr>
          <p:nvPr>
            <p:ph type="subTitle" idx="3"/>
          </p:nvPr>
        </p:nvSpPr>
        <p:spPr>
          <a:xfrm>
            <a:off x="5254377" y="891877"/>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198" name="Google Shape;198;p28"/>
          <p:cNvSpPr txBox="1">
            <a:spLocks noGrp="1"/>
          </p:cNvSpPr>
          <p:nvPr>
            <p:ph type="subTitle" idx="4"/>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199" name="Google Shape;199;p28"/>
          <p:cNvSpPr txBox="1">
            <a:spLocks noGrp="1"/>
          </p:cNvSpPr>
          <p:nvPr>
            <p:ph type="title"/>
          </p:nvPr>
        </p:nvSpPr>
        <p:spPr>
          <a:xfrm>
            <a:off x="113201" y="455384"/>
            <a:ext cx="4991100" cy="21249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5000"/>
              <a:buFont typeface="Work Sans"/>
              <a:buNone/>
              <a:defRPr sz="15000"/>
            </a:lvl1pPr>
            <a:lvl2pPr lvl="1">
              <a:spcBef>
                <a:spcPts val="0"/>
              </a:spcBef>
              <a:spcAft>
                <a:spcPts val="0"/>
              </a:spcAft>
              <a:buClr>
                <a:schemeClr val="lt1"/>
              </a:buClr>
              <a:buSzPts val="15000"/>
              <a:buFont typeface="Work Sans"/>
              <a:buNone/>
              <a:defRPr sz="15000">
                <a:solidFill>
                  <a:schemeClr val="lt1"/>
                </a:solidFill>
              </a:defRPr>
            </a:lvl2pPr>
            <a:lvl3pPr lvl="2">
              <a:spcBef>
                <a:spcPts val="0"/>
              </a:spcBef>
              <a:spcAft>
                <a:spcPts val="0"/>
              </a:spcAft>
              <a:buClr>
                <a:schemeClr val="lt1"/>
              </a:buClr>
              <a:buSzPts val="15000"/>
              <a:buFont typeface="Work Sans"/>
              <a:buNone/>
              <a:defRPr sz="15000">
                <a:solidFill>
                  <a:schemeClr val="lt1"/>
                </a:solidFill>
              </a:defRPr>
            </a:lvl3pPr>
            <a:lvl4pPr lvl="3">
              <a:spcBef>
                <a:spcPts val="0"/>
              </a:spcBef>
              <a:spcAft>
                <a:spcPts val="0"/>
              </a:spcAft>
              <a:buClr>
                <a:schemeClr val="lt1"/>
              </a:buClr>
              <a:buSzPts val="15000"/>
              <a:buFont typeface="Work Sans"/>
              <a:buNone/>
              <a:defRPr sz="15000">
                <a:solidFill>
                  <a:schemeClr val="lt1"/>
                </a:solidFill>
              </a:defRPr>
            </a:lvl4pPr>
            <a:lvl5pPr lvl="4">
              <a:spcBef>
                <a:spcPts val="0"/>
              </a:spcBef>
              <a:spcAft>
                <a:spcPts val="0"/>
              </a:spcAft>
              <a:buClr>
                <a:schemeClr val="lt1"/>
              </a:buClr>
              <a:buSzPts val="15000"/>
              <a:buFont typeface="Work Sans"/>
              <a:buNone/>
              <a:defRPr sz="15000">
                <a:solidFill>
                  <a:schemeClr val="lt1"/>
                </a:solidFill>
              </a:defRPr>
            </a:lvl5pPr>
            <a:lvl6pPr lvl="5">
              <a:spcBef>
                <a:spcPts val="0"/>
              </a:spcBef>
              <a:spcAft>
                <a:spcPts val="0"/>
              </a:spcAft>
              <a:buClr>
                <a:schemeClr val="lt1"/>
              </a:buClr>
              <a:buSzPts val="15000"/>
              <a:buFont typeface="Work Sans"/>
              <a:buNone/>
              <a:defRPr sz="15000">
                <a:solidFill>
                  <a:schemeClr val="lt1"/>
                </a:solidFill>
              </a:defRPr>
            </a:lvl6pPr>
            <a:lvl7pPr lvl="6">
              <a:spcBef>
                <a:spcPts val="0"/>
              </a:spcBef>
              <a:spcAft>
                <a:spcPts val="0"/>
              </a:spcAft>
              <a:buClr>
                <a:schemeClr val="lt1"/>
              </a:buClr>
              <a:buSzPts val="15000"/>
              <a:buFont typeface="Work Sans"/>
              <a:buNone/>
              <a:defRPr sz="15000">
                <a:solidFill>
                  <a:schemeClr val="lt1"/>
                </a:solidFill>
              </a:defRPr>
            </a:lvl7pPr>
            <a:lvl8pPr lvl="7">
              <a:spcBef>
                <a:spcPts val="0"/>
              </a:spcBef>
              <a:spcAft>
                <a:spcPts val="0"/>
              </a:spcAft>
              <a:buClr>
                <a:schemeClr val="lt1"/>
              </a:buClr>
              <a:buSzPts val="15000"/>
              <a:buFont typeface="Work Sans"/>
              <a:buNone/>
              <a:defRPr sz="15000">
                <a:solidFill>
                  <a:schemeClr val="lt1"/>
                </a:solidFill>
              </a:defRPr>
            </a:lvl8pPr>
            <a:lvl9pPr lvl="8">
              <a:spcBef>
                <a:spcPts val="0"/>
              </a:spcBef>
              <a:spcAft>
                <a:spcPts val="0"/>
              </a:spcAft>
              <a:buClr>
                <a:schemeClr val="lt1"/>
              </a:buClr>
              <a:buSzPts val="15000"/>
              <a:buFont typeface="Work Sans"/>
              <a:buNone/>
              <a:defRPr sz="15000">
                <a:solidFill>
                  <a:schemeClr val="lt1"/>
                </a:solidFill>
              </a:defRPr>
            </a:lvl9pPr>
          </a:lstStyle>
          <a:p>
            <a:endParaRPr/>
          </a:p>
        </p:txBody>
      </p:sp>
      <p:sp>
        <p:nvSpPr>
          <p:cNvPr id="200" name="Google Shape;200;p28"/>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01" name="Google Shape;201;p28"/>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Venn Diagram">
  <p:cSld name="CUSTOM_5">
    <p:spTree>
      <p:nvGrpSpPr>
        <p:cNvPr id="1" name="Shape 202"/>
        <p:cNvGrpSpPr/>
        <p:nvPr/>
      </p:nvGrpSpPr>
      <p:grpSpPr>
        <a:xfrm>
          <a:off x="0" y="0"/>
          <a:ext cx="0" cy="0"/>
          <a:chOff x="0" y="0"/>
          <a:chExt cx="0" cy="0"/>
        </a:xfrm>
      </p:grpSpPr>
      <p:pic>
        <p:nvPicPr>
          <p:cNvPr id="203" name="Google Shape;203;p29" descr="Abstract background."/>
          <p:cNvPicPr preferRelativeResize="0"/>
          <p:nvPr/>
        </p:nvPicPr>
        <p:blipFill>
          <a:blip r:embed="rId2">
            <a:alphaModFix/>
          </a:blip>
          <a:stretch>
            <a:fillRect/>
          </a:stretch>
        </p:blipFill>
        <p:spPr>
          <a:xfrm rot="10800000">
            <a:off x="0" y="0"/>
            <a:ext cx="9144000" cy="5143500"/>
          </a:xfrm>
          <a:prstGeom prst="rect">
            <a:avLst/>
          </a:prstGeom>
          <a:noFill/>
          <a:ln>
            <a:noFill/>
          </a:ln>
        </p:spPr>
      </p:pic>
      <p:sp>
        <p:nvSpPr>
          <p:cNvPr id="204" name="Google Shape;204;p29"/>
          <p:cNvSpPr/>
          <p:nvPr/>
        </p:nvSpPr>
        <p:spPr>
          <a:xfrm>
            <a:off x="1356825" y="688350"/>
            <a:ext cx="3766800" cy="3766800"/>
          </a:xfrm>
          <a:prstGeom prst="ellipse">
            <a:avLst/>
          </a:pr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9"/>
          <p:cNvSpPr/>
          <p:nvPr/>
        </p:nvSpPr>
        <p:spPr>
          <a:xfrm>
            <a:off x="4247675" y="688350"/>
            <a:ext cx="3766800" cy="37668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9"/>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07" name="Google Shape;207;p29"/>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08" name="Google Shape;208;p29"/>
          <p:cNvSpPr txBox="1">
            <a:spLocks noGrp="1"/>
          </p:cNvSpPr>
          <p:nvPr>
            <p:ph type="subTitle" idx="2"/>
          </p:nvPr>
        </p:nvSpPr>
        <p:spPr>
          <a:xfrm>
            <a:off x="1964575" y="1520100"/>
            <a:ext cx="2242200" cy="2103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2400"/>
              <a:buFont typeface="Work Sans"/>
              <a:buNone/>
              <a:defRPr sz="2400">
                <a:latin typeface="Work Sans"/>
                <a:ea typeface="Work Sans"/>
                <a:cs typeface="Work Sans"/>
                <a:sym typeface="Work Sans"/>
              </a:defRPr>
            </a:lvl1pPr>
            <a:lvl2pPr lvl="1" algn="ctr">
              <a:spcBef>
                <a:spcPts val="0"/>
              </a:spcBef>
              <a:spcAft>
                <a:spcPts val="0"/>
              </a:spcAft>
              <a:buClr>
                <a:schemeClr val="lt1"/>
              </a:buClr>
              <a:buSzPts val="2400"/>
              <a:buFont typeface="Work Sans"/>
              <a:buNone/>
              <a:defRPr sz="2400">
                <a:solidFill>
                  <a:schemeClr val="lt1"/>
                </a:solidFill>
              </a:defRPr>
            </a:lvl2pPr>
            <a:lvl3pPr lvl="2" algn="ctr">
              <a:spcBef>
                <a:spcPts val="0"/>
              </a:spcBef>
              <a:spcAft>
                <a:spcPts val="0"/>
              </a:spcAft>
              <a:buClr>
                <a:schemeClr val="lt1"/>
              </a:buClr>
              <a:buSzPts val="2400"/>
              <a:buFont typeface="Work Sans"/>
              <a:buNone/>
              <a:defRPr sz="2400">
                <a:solidFill>
                  <a:schemeClr val="lt1"/>
                </a:solidFill>
              </a:defRPr>
            </a:lvl3pPr>
            <a:lvl4pPr lvl="3" algn="ctr">
              <a:spcBef>
                <a:spcPts val="0"/>
              </a:spcBef>
              <a:spcAft>
                <a:spcPts val="0"/>
              </a:spcAft>
              <a:buClr>
                <a:schemeClr val="lt1"/>
              </a:buClr>
              <a:buSzPts val="2400"/>
              <a:buFont typeface="Work Sans"/>
              <a:buNone/>
              <a:defRPr sz="2400">
                <a:solidFill>
                  <a:schemeClr val="lt1"/>
                </a:solidFill>
              </a:defRPr>
            </a:lvl4pPr>
            <a:lvl5pPr lvl="4" algn="ctr">
              <a:spcBef>
                <a:spcPts val="0"/>
              </a:spcBef>
              <a:spcAft>
                <a:spcPts val="0"/>
              </a:spcAft>
              <a:buClr>
                <a:schemeClr val="lt1"/>
              </a:buClr>
              <a:buSzPts val="2400"/>
              <a:buFont typeface="Work Sans"/>
              <a:buNone/>
              <a:defRPr sz="2400">
                <a:solidFill>
                  <a:schemeClr val="lt1"/>
                </a:solidFill>
              </a:defRPr>
            </a:lvl5pPr>
            <a:lvl6pPr lvl="5" algn="ctr">
              <a:spcBef>
                <a:spcPts val="0"/>
              </a:spcBef>
              <a:spcAft>
                <a:spcPts val="0"/>
              </a:spcAft>
              <a:buClr>
                <a:schemeClr val="lt1"/>
              </a:buClr>
              <a:buSzPts val="2400"/>
              <a:buFont typeface="Work Sans"/>
              <a:buNone/>
              <a:defRPr sz="2400">
                <a:solidFill>
                  <a:schemeClr val="lt1"/>
                </a:solidFill>
              </a:defRPr>
            </a:lvl6pPr>
            <a:lvl7pPr lvl="6" algn="ctr">
              <a:spcBef>
                <a:spcPts val="0"/>
              </a:spcBef>
              <a:spcAft>
                <a:spcPts val="0"/>
              </a:spcAft>
              <a:buClr>
                <a:schemeClr val="lt1"/>
              </a:buClr>
              <a:buSzPts val="2400"/>
              <a:buFont typeface="Work Sans"/>
              <a:buNone/>
              <a:defRPr sz="2400">
                <a:solidFill>
                  <a:schemeClr val="lt1"/>
                </a:solidFill>
              </a:defRPr>
            </a:lvl7pPr>
            <a:lvl8pPr lvl="7" algn="ctr">
              <a:spcBef>
                <a:spcPts val="0"/>
              </a:spcBef>
              <a:spcAft>
                <a:spcPts val="0"/>
              </a:spcAft>
              <a:buClr>
                <a:schemeClr val="lt1"/>
              </a:buClr>
              <a:buSzPts val="2400"/>
              <a:buFont typeface="Work Sans"/>
              <a:buNone/>
              <a:defRPr sz="2400">
                <a:solidFill>
                  <a:schemeClr val="lt1"/>
                </a:solidFill>
              </a:defRPr>
            </a:lvl8pPr>
            <a:lvl9pPr lvl="8" algn="ctr">
              <a:spcBef>
                <a:spcPts val="0"/>
              </a:spcBef>
              <a:spcAft>
                <a:spcPts val="0"/>
              </a:spcAft>
              <a:buClr>
                <a:schemeClr val="lt1"/>
              </a:buClr>
              <a:buSzPts val="2400"/>
              <a:buFont typeface="Work Sans"/>
              <a:buNone/>
              <a:defRPr sz="2400">
                <a:solidFill>
                  <a:schemeClr val="lt1"/>
                </a:solidFill>
              </a:defRPr>
            </a:lvl9pPr>
          </a:lstStyle>
          <a:p>
            <a:endParaRPr/>
          </a:p>
        </p:txBody>
      </p:sp>
      <p:sp>
        <p:nvSpPr>
          <p:cNvPr id="209" name="Google Shape;209;p29"/>
          <p:cNvSpPr txBox="1">
            <a:spLocks noGrp="1"/>
          </p:cNvSpPr>
          <p:nvPr>
            <p:ph type="subTitle" idx="3"/>
          </p:nvPr>
        </p:nvSpPr>
        <p:spPr>
          <a:xfrm>
            <a:off x="5130600" y="1520100"/>
            <a:ext cx="2242200" cy="2103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2400"/>
              <a:buFont typeface="Work Sans"/>
              <a:buNone/>
              <a:defRPr sz="2400">
                <a:latin typeface="Work Sans"/>
                <a:ea typeface="Work Sans"/>
                <a:cs typeface="Work Sans"/>
                <a:sym typeface="Work Sans"/>
              </a:defRPr>
            </a:lvl1pPr>
            <a:lvl2pPr lvl="1" algn="ctr">
              <a:spcBef>
                <a:spcPts val="0"/>
              </a:spcBef>
              <a:spcAft>
                <a:spcPts val="0"/>
              </a:spcAft>
              <a:buClr>
                <a:schemeClr val="lt1"/>
              </a:buClr>
              <a:buSzPts val="2400"/>
              <a:buFont typeface="Work Sans"/>
              <a:buNone/>
              <a:defRPr sz="2400">
                <a:solidFill>
                  <a:schemeClr val="lt1"/>
                </a:solidFill>
              </a:defRPr>
            </a:lvl2pPr>
            <a:lvl3pPr lvl="2" algn="ctr">
              <a:spcBef>
                <a:spcPts val="0"/>
              </a:spcBef>
              <a:spcAft>
                <a:spcPts val="0"/>
              </a:spcAft>
              <a:buClr>
                <a:schemeClr val="lt1"/>
              </a:buClr>
              <a:buSzPts val="2400"/>
              <a:buFont typeface="Work Sans"/>
              <a:buNone/>
              <a:defRPr sz="2400">
                <a:solidFill>
                  <a:schemeClr val="lt1"/>
                </a:solidFill>
              </a:defRPr>
            </a:lvl3pPr>
            <a:lvl4pPr lvl="3" algn="ctr">
              <a:spcBef>
                <a:spcPts val="0"/>
              </a:spcBef>
              <a:spcAft>
                <a:spcPts val="0"/>
              </a:spcAft>
              <a:buClr>
                <a:schemeClr val="lt1"/>
              </a:buClr>
              <a:buSzPts val="2400"/>
              <a:buFont typeface="Work Sans"/>
              <a:buNone/>
              <a:defRPr sz="2400">
                <a:solidFill>
                  <a:schemeClr val="lt1"/>
                </a:solidFill>
              </a:defRPr>
            </a:lvl4pPr>
            <a:lvl5pPr lvl="4" algn="ctr">
              <a:spcBef>
                <a:spcPts val="0"/>
              </a:spcBef>
              <a:spcAft>
                <a:spcPts val="0"/>
              </a:spcAft>
              <a:buClr>
                <a:schemeClr val="lt1"/>
              </a:buClr>
              <a:buSzPts val="2400"/>
              <a:buFont typeface="Work Sans"/>
              <a:buNone/>
              <a:defRPr sz="2400">
                <a:solidFill>
                  <a:schemeClr val="lt1"/>
                </a:solidFill>
              </a:defRPr>
            </a:lvl5pPr>
            <a:lvl6pPr lvl="5" algn="ctr">
              <a:spcBef>
                <a:spcPts val="0"/>
              </a:spcBef>
              <a:spcAft>
                <a:spcPts val="0"/>
              </a:spcAft>
              <a:buClr>
                <a:schemeClr val="lt1"/>
              </a:buClr>
              <a:buSzPts val="2400"/>
              <a:buFont typeface="Work Sans"/>
              <a:buNone/>
              <a:defRPr sz="2400">
                <a:solidFill>
                  <a:schemeClr val="lt1"/>
                </a:solidFill>
              </a:defRPr>
            </a:lvl6pPr>
            <a:lvl7pPr lvl="6" algn="ctr">
              <a:spcBef>
                <a:spcPts val="0"/>
              </a:spcBef>
              <a:spcAft>
                <a:spcPts val="0"/>
              </a:spcAft>
              <a:buClr>
                <a:schemeClr val="lt1"/>
              </a:buClr>
              <a:buSzPts val="2400"/>
              <a:buFont typeface="Work Sans"/>
              <a:buNone/>
              <a:defRPr sz="2400">
                <a:solidFill>
                  <a:schemeClr val="lt1"/>
                </a:solidFill>
              </a:defRPr>
            </a:lvl7pPr>
            <a:lvl8pPr lvl="7" algn="ctr">
              <a:spcBef>
                <a:spcPts val="0"/>
              </a:spcBef>
              <a:spcAft>
                <a:spcPts val="0"/>
              </a:spcAft>
              <a:buClr>
                <a:schemeClr val="lt1"/>
              </a:buClr>
              <a:buSzPts val="2400"/>
              <a:buFont typeface="Work Sans"/>
              <a:buNone/>
              <a:defRPr sz="2400">
                <a:solidFill>
                  <a:schemeClr val="lt1"/>
                </a:solidFill>
              </a:defRPr>
            </a:lvl8pPr>
            <a:lvl9pPr lvl="8" algn="ctr">
              <a:spcBef>
                <a:spcPts val="0"/>
              </a:spcBef>
              <a:spcAft>
                <a:spcPts val="0"/>
              </a:spcAft>
              <a:buClr>
                <a:schemeClr val="lt1"/>
              </a:buClr>
              <a:buSzPts val="2400"/>
              <a:buFont typeface="Work Sans"/>
              <a:buNone/>
              <a:defRPr sz="2400">
                <a:solidFill>
                  <a:schemeClr val="lt1"/>
                </a:solidFill>
              </a:defRPr>
            </a:lvl9pPr>
          </a:lstStyle>
          <a:p>
            <a:endParaRPr/>
          </a:p>
        </p:txBody>
      </p:sp>
      <p:sp>
        <p:nvSpPr>
          <p:cNvPr id="210" name="Google Shape;210;p29"/>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
  <p:cSld name="CUSTOM_6">
    <p:spTree>
      <p:nvGrpSpPr>
        <p:cNvPr id="1" name="Shape 211"/>
        <p:cNvGrpSpPr/>
        <p:nvPr/>
      </p:nvGrpSpPr>
      <p:grpSpPr>
        <a:xfrm>
          <a:off x="0" y="0"/>
          <a:ext cx="0" cy="0"/>
          <a:chOff x="0" y="0"/>
          <a:chExt cx="0" cy="0"/>
        </a:xfrm>
      </p:grpSpPr>
      <p:pic>
        <p:nvPicPr>
          <p:cNvPr id="212" name="Google Shape;212;p30" descr="Abstract background."/>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213" name="Google Shape;213;p30"/>
          <p:cNvSpPr txBox="1">
            <a:spLocks noGrp="1"/>
          </p:cNvSpPr>
          <p:nvPr>
            <p:ph type="subTitle" idx="1"/>
          </p:nvPr>
        </p:nvSpPr>
        <p:spPr>
          <a:xfrm>
            <a:off x="117372" y="4391579"/>
            <a:ext cx="3600900" cy="5817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1200"/>
              <a:buFont typeface="Work Sans"/>
              <a:buNone/>
              <a:defRPr sz="12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30"/>
          <p:cNvSpPr txBox="1">
            <a:spLocks noGrp="1"/>
          </p:cNvSpPr>
          <p:nvPr>
            <p:ph type="subTitle" idx="2"/>
          </p:nvPr>
        </p:nvSpPr>
        <p:spPr>
          <a:xfrm>
            <a:off x="5230775" y="861450"/>
            <a:ext cx="3673800" cy="581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800"/>
              <a:buFont typeface="Work Sans"/>
              <a:buNone/>
              <a:defRPr sz="18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5" name="Google Shape;215;p30"/>
          <p:cNvSpPr txBox="1">
            <a:spLocks noGrp="1"/>
          </p:cNvSpPr>
          <p:nvPr>
            <p:ph type="body" idx="3"/>
          </p:nvPr>
        </p:nvSpPr>
        <p:spPr>
          <a:xfrm>
            <a:off x="5247739" y="1336579"/>
            <a:ext cx="3566400" cy="2295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lt1"/>
              </a:buClr>
              <a:buSzPts val="1200"/>
              <a:buFont typeface="Work Sans"/>
              <a:buChar char="●"/>
              <a:defRPr sz="1200"/>
            </a:lvl1pPr>
            <a:lvl2pPr marL="914400" lvl="1" indent="-304800">
              <a:spcBef>
                <a:spcPts val="0"/>
              </a:spcBef>
              <a:spcAft>
                <a:spcPts val="0"/>
              </a:spcAft>
              <a:buClr>
                <a:schemeClr val="lt1"/>
              </a:buClr>
              <a:buSzPts val="1200"/>
              <a:buFont typeface="Work Sans"/>
              <a:buChar char="○"/>
              <a:defRPr sz="1200"/>
            </a:lvl2pPr>
            <a:lvl3pPr marL="1371600" lvl="2" indent="-304800">
              <a:spcBef>
                <a:spcPts val="0"/>
              </a:spcBef>
              <a:spcAft>
                <a:spcPts val="0"/>
              </a:spcAft>
              <a:buClr>
                <a:schemeClr val="lt1"/>
              </a:buClr>
              <a:buSzPts val="1200"/>
              <a:buFont typeface="Work Sans"/>
              <a:buChar char="■"/>
              <a:defRPr sz="1200"/>
            </a:lvl3pPr>
            <a:lvl4pPr marL="1828800" lvl="3" indent="-304800">
              <a:spcBef>
                <a:spcPts val="0"/>
              </a:spcBef>
              <a:spcAft>
                <a:spcPts val="0"/>
              </a:spcAft>
              <a:buClr>
                <a:schemeClr val="lt1"/>
              </a:buClr>
              <a:buSzPts val="1200"/>
              <a:buFont typeface="Work Sans"/>
              <a:buChar char="●"/>
              <a:defRPr sz="1200"/>
            </a:lvl4pPr>
            <a:lvl5pPr marL="2286000" lvl="4" indent="-304800">
              <a:spcBef>
                <a:spcPts val="0"/>
              </a:spcBef>
              <a:spcAft>
                <a:spcPts val="0"/>
              </a:spcAft>
              <a:buClr>
                <a:schemeClr val="lt1"/>
              </a:buClr>
              <a:buSzPts val="1200"/>
              <a:buFont typeface="Work Sans"/>
              <a:buChar char="○"/>
              <a:defRPr sz="1200"/>
            </a:lvl5pPr>
            <a:lvl6pPr marL="2743200" lvl="5" indent="-304800">
              <a:spcBef>
                <a:spcPts val="0"/>
              </a:spcBef>
              <a:spcAft>
                <a:spcPts val="0"/>
              </a:spcAft>
              <a:buClr>
                <a:schemeClr val="lt1"/>
              </a:buClr>
              <a:buSzPts val="1200"/>
              <a:buFont typeface="Work Sans"/>
              <a:buChar char="■"/>
              <a:defRPr sz="1200"/>
            </a:lvl6pPr>
            <a:lvl7pPr marL="3200400" lvl="6" indent="-304800">
              <a:spcBef>
                <a:spcPts val="0"/>
              </a:spcBef>
              <a:spcAft>
                <a:spcPts val="0"/>
              </a:spcAft>
              <a:buClr>
                <a:schemeClr val="lt1"/>
              </a:buClr>
              <a:buSzPts val="1200"/>
              <a:buFont typeface="Work Sans"/>
              <a:buChar char="●"/>
              <a:defRPr sz="1200"/>
            </a:lvl7pPr>
            <a:lvl8pPr marL="3657600" lvl="7" indent="-304800">
              <a:spcBef>
                <a:spcPts val="0"/>
              </a:spcBef>
              <a:spcAft>
                <a:spcPts val="0"/>
              </a:spcAft>
              <a:buClr>
                <a:schemeClr val="lt1"/>
              </a:buClr>
              <a:buSzPts val="1200"/>
              <a:buFont typeface="Work Sans"/>
              <a:buChar char="○"/>
              <a:defRPr sz="1200"/>
            </a:lvl8pPr>
            <a:lvl9pPr marL="4114800" lvl="8" indent="-304800">
              <a:spcBef>
                <a:spcPts val="0"/>
              </a:spcBef>
              <a:spcAft>
                <a:spcPts val="0"/>
              </a:spcAft>
              <a:buClr>
                <a:schemeClr val="lt1"/>
              </a:buClr>
              <a:buSzPts val="1200"/>
              <a:buFont typeface="Work Sans"/>
              <a:buChar char="■"/>
              <a:defRPr sz="1200"/>
            </a:lvl9pPr>
          </a:lstStyle>
          <a:p>
            <a:endParaRPr/>
          </a:p>
        </p:txBody>
      </p:sp>
      <p:sp>
        <p:nvSpPr>
          <p:cNvPr id="216" name="Google Shape;216;p30"/>
          <p:cNvSpPr txBox="1">
            <a:spLocks noGrp="1"/>
          </p:cNvSpPr>
          <p:nvPr>
            <p:ph type="subTitle" idx="4"/>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17" name="Google Shape;217;p30"/>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18" name="Google Shape;218;p30"/>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ircle Chart">
  <p:cSld name="CUSTOM_7">
    <p:spTree>
      <p:nvGrpSpPr>
        <p:cNvPr id="1" name="Shape 219"/>
        <p:cNvGrpSpPr/>
        <p:nvPr/>
      </p:nvGrpSpPr>
      <p:grpSpPr>
        <a:xfrm>
          <a:off x="0" y="0"/>
          <a:ext cx="0" cy="0"/>
          <a:chOff x="0" y="0"/>
          <a:chExt cx="0" cy="0"/>
        </a:xfrm>
      </p:grpSpPr>
      <p:pic>
        <p:nvPicPr>
          <p:cNvPr id="220" name="Google Shape;220;p31" descr="Abstract background."/>
          <p:cNvPicPr preferRelativeResize="0"/>
          <p:nvPr/>
        </p:nvPicPr>
        <p:blipFill>
          <a:blip r:embed="rId2">
            <a:alphaModFix/>
          </a:blip>
          <a:stretch>
            <a:fillRect/>
          </a:stretch>
        </p:blipFill>
        <p:spPr>
          <a:xfrm rot="10800000">
            <a:off x="0" y="0"/>
            <a:ext cx="9144000" cy="5143500"/>
          </a:xfrm>
          <a:prstGeom prst="rect">
            <a:avLst/>
          </a:prstGeom>
          <a:noFill/>
          <a:ln>
            <a:noFill/>
          </a:ln>
        </p:spPr>
      </p:pic>
      <p:sp>
        <p:nvSpPr>
          <p:cNvPr id="221" name="Google Shape;221;p31"/>
          <p:cNvSpPr/>
          <p:nvPr/>
        </p:nvSpPr>
        <p:spPr>
          <a:xfrm>
            <a:off x="2494000" y="1476600"/>
            <a:ext cx="3666900" cy="36669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1"/>
          <p:cNvSpPr/>
          <p:nvPr/>
        </p:nvSpPr>
        <p:spPr>
          <a:xfrm>
            <a:off x="6161000" y="1818450"/>
            <a:ext cx="2983200" cy="29832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1"/>
          <p:cNvSpPr/>
          <p:nvPr/>
        </p:nvSpPr>
        <p:spPr>
          <a:xfrm>
            <a:off x="0" y="2063100"/>
            <a:ext cx="2493900" cy="24939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1"/>
          <p:cNvSpPr txBox="1">
            <a:spLocks noGrp="1"/>
          </p:cNvSpPr>
          <p:nvPr>
            <p:ph type="title"/>
          </p:nvPr>
        </p:nvSpPr>
        <p:spPr>
          <a:xfrm>
            <a:off x="2494000" y="1476600"/>
            <a:ext cx="3673800" cy="36669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7200"/>
              <a:buFont typeface="Work Sans"/>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5" name="Google Shape;225;p31"/>
          <p:cNvSpPr txBox="1">
            <a:spLocks noGrp="1"/>
          </p:cNvSpPr>
          <p:nvPr>
            <p:ph type="title" idx="2"/>
          </p:nvPr>
        </p:nvSpPr>
        <p:spPr>
          <a:xfrm>
            <a:off x="0" y="2063100"/>
            <a:ext cx="2493900" cy="24939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7200"/>
              <a:buFont typeface="Work Sans"/>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6" name="Google Shape;226;p31"/>
          <p:cNvSpPr txBox="1">
            <a:spLocks noGrp="1"/>
          </p:cNvSpPr>
          <p:nvPr>
            <p:ph type="title" idx="3"/>
          </p:nvPr>
        </p:nvSpPr>
        <p:spPr>
          <a:xfrm>
            <a:off x="6161000" y="1818450"/>
            <a:ext cx="2983200" cy="29832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7200"/>
              <a:buFont typeface="Work Sans"/>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7" name="Google Shape;227;p31"/>
          <p:cNvSpPr txBox="1">
            <a:spLocks noGrp="1"/>
          </p:cNvSpPr>
          <p:nvPr>
            <p:ph type="title" idx="4"/>
          </p:nvPr>
        </p:nvSpPr>
        <p:spPr>
          <a:xfrm>
            <a:off x="80350" y="533050"/>
            <a:ext cx="5148900" cy="9234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7200"/>
              <a:buFont typeface="Work Sans"/>
              <a:buNone/>
              <a:defRPr/>
            </a:lvl1pPr>
            <a:lvl2pPr lvl="1">
              <a:lnSpc>
                <a:spcPct val="80000"/>
              </a:lnSpc>
              <a:spcBef>
                <a:spcPts val="0"/>
              </a:spcBef>
              <a:spcAft>
                <a:spcPts val="0"/>
              </a:spcAft>
              <a:buClr>
                <a:schemeClr val="lt1"/>
              </a:buClr>
              <a:buSzPts val="7200"/>
              <a:buFont typeface="Work Sans"/>
              <a:buNone/>
              <a:defRPr sz="7200">
                <a:solidFill>
                  <a:schemeClr val="lt1"/>
                </a:solidFill>
              </a:defRPr>
            </a:lvl2pPr>
            <a:lvl3pPr lvl="2">
              <a:lnSpc>
                <a:spcPct val="80000"/>
              </a:lnSpc>
              <a:spcBef>
                <a:spcPts val="0"/>
              </a:spcBef>
              <a:spcAft>
                <a:spcPts val="0"/>
              </a:spcAft>
              <a:buClr>
                <a:schemeClr val="lt1"/>
              </a:buClr>
              <a:buSzPts val="7200"/>
              <a:buFont typeface="Work Sans"/>
              <a:buNone/>
              <a:defRPr sz="7200">
                <a:solidFill>
                  <a:schemeClr val="lt1"/>
                </a:solidFill>
              </a:defRPr>
            </a:lvl3pPr>
            <a:lvl4pPr lvl="3">
              <a:lnSpc>
                <a:spcPct val="80000"/>
              </a:lnSpc>
              <a:spcBef>
                <a:spcPts val="0"/>
              </a:spcBef>
              <a:spcAft>
                <a:spcPts val="0"/>
              </a:spcAft>
              <a:buClr>
                <a:schemeClr val="lt1"/>
              </a:buClr>
              <a:buSzPts val="7200"/>
              <a:buFont typeface="Work Sans"/>
              <a:buNone/>
              <a:defRPr sz="7200">
                <a:solidFill>
                  <a:schemeClr val="lt1"/>
                </a:solidFill>
              </a:defRPr>
            </a:lvl4pPr>
            <a:lvl5pPr lvl="4">
              <a:lnSpc>
                <a:spcPct val="80000"/>
              </a:lnSpc>
              <a:spcBef>
                <a:spcPts val="0"/>
              </a:spcBef>
              <a:spcAft>
                <a:spcPts val="0"/>
              </a:spcAft>
              <a:buClr>
                <a:schemeClr val="lt1"/>
              </a:buClr>
              <a:buSzPts val="7200"/>
              <a:buFont typeface="Work Sans"/>
              <a:buNone/>
              <a:defRPr sz="7200">
                <a:solidFill>
                  <a:schemeClr val="lt1"/>
                </a:solidFill>
              </a:defRPr>
            </a:lvl5pPr>
            <a:lvl6pPr lvl="5">
              <a:lnSpc>
                <a:spcPct val="80000"/>
              </a:lnSpc>
              <a:spcBef>
                <a:spcPts val="0"/>
              </a:spcBef>
              <a:spcAft>
                <a:spcPts val="0"/>
              </a:spcAft>
              <a:buClr>
                <a:schemeClr val="lt1"/>
              </a:buClr>
              <a:buSzPts val="7200"/>
              <a:buFont typeface="Work Sans"/>
              <a:buNone/>
              <a:defRPr sz="7200">
                <a:solidFill>
                  <a:schemeClr val="lt1"/>
                </a:solidFill>
              </a:defRPr>
            </a:lvl6pPr>
            <a:lvl7pPr lvl="6">
              <a:lnSpc>
                <a:spcPct val="80000"/>
              </a:lnSpc>
              <a:spcBef>
                <a:spcPts val="0"/>
              </a:spcBef>
              <a:spcAft>
                <a:spcPts val="0"/>
              </a:spcAft>
              <a:buClr>
                <a:schemeClr val="lt1"/>
              </a:buClr>
              <a:buSzPts val="7200"/>
              <a:buFont typeface="Work Sans"/>
              <a:buNone/>
              <a:defRPr sz="7200">
                <a:solidFill>
                  <a:schemeClr val="lt1"/>
                </a:solidFill>
              </a:defRPr>
            </a:lvl7pPr>
            <a:lvl8pPr lvl="7">
              <a:lnSpc>
                <a:spcPct val="80000"/>
              </a:lnSpc>
              <a:spcBef>
                <a:spcPts val="0"/>
              </a:spcBef>
              <a:spcAft>
                <a:spcPts val="0"/>
              </a:spcAft>
              <a:buClr>
                <a:schemeClr val="lt1"/>
              </a:buClr>
              <a:buSzPts val="7200"/>
              <a:buFont typeface="Work Sans"/>
              <a:buNone/>
              <a:defRPr sz="7200">
                <a:solidFill>
                  <a:schemeClr val="lt1"/>
                </a:solidFill>
              </a:defRPr>
            </a:lvl8pPr>
            <a:lvl9pPr lvl="8">
              <a:lnSpc>
                <a:spcPct val="80000"/>
              </a:lnSpc>
              <a:spcBef>
                <a:spcPts val="0"/>
              </a:spcBef>
              <a:spcAft>
                <a:spcPts val="0"/>
              </a:spcAft>
              <a:buClr>
                <a:schemeClr val="lt1"/>
              </a:buClr>
              <a:buSzPts val="7200"/>
              <a:buFont typeface="Work Sans"/>
              <a:buNone/>
              <a:defRPr sz="7200">
                <a:solidFill>
                  <a:schemeClr val="lt1"/>
                </a:solidFill>
              </a:defRPr>
            </a:lvl9pPr>
          </a:lstStyle>
          <a:p>
            <a:endParaRPr/>
          </a:p>
        </p:txBody>
      </p:sp>
      <p:sp>
        <p:nvSpPr>
          <p:cNvPr id="228" name="Google Shape;228;p31"/>
          <p:cNvSpPr txBox="1">
            <a:spLocks noGrp="1"/>
          </p:cNvSpPr>
          <p:nvPr>
            <p:ph type="body" idx="1"/>
          </p:nvPr>
        </p:nvSpPr>
        <p:spPr>
          <a:xfrm>
            <a:off x="5111325" y="489303"/>
            <a:ext cx="3666900" cy="12138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lt1"/>
              </a:buClr>
              <a:buSzPts val="1200"/>
              <a:buFont typeface="Work Sans"/>
              <a:buChar char="●"/>
              <a:defRPr sz="1200"/>
            </a:lvl1pPr>
            <a:lvl2pPr marL="914400" lvl="1" indent="-304800">
              <a:spcBef>
                <a:spcPts val="0"/>
              </a:spcBef>
              <a:spcAft>
                <a:spcPts val="0"/>
              </a:spcAft>
              <a:buClr>
                <a:schemeClr val="lt1"/>
              </a:buClr>
              <a:buSzPts val="1200"/>
              <a:buFont typeface="Work Sans"/>
              <a:buChar char="○"/>
              <a:defRPr sz="1200"/>
            </a:lvl2pPr>
            <a:lvl3pPr marL="1371600" lvl="2" indent="-304800">
              <a:spcBef>
                <a:spcPts val="0"/>
              </a:spcBef>
              <a:spcAft>
                <a:spcPts val="0"/>
              </a:spcAft>
              <a:buClr>
                <a:schemeClr val="lt1"/>
              </a:buClr>
              <a:buSzPts val="1200"/>
              <a:buFont typeface="Work Sans"/>
              <a:buChar char="■"/>
              <a:defRPr sz="1200"/>
            </a:lvl3pPr>
            <a:lvl4pPr marL="1828800" lvl="3" indent="-304800">
              <a:spcBef>
                <a:spcPts val="0"/>
              </a:spcBef>
              <a:spcAft>
                <a:spcPts val="0"/>
              </a:spcAft>
              <a:buClr>
                <a:schemeClr val="lt1"/>
              </a:buClr>
              <a:buSzPts val="1200"/>
              <a:buFont typeface="Work Sans"/>
              <a:buChar char="●"/>
              <a:defRPr sz="1200"/>
            </a:lvl4pPr>
            <a:lvl5pPr marL="2286000" lvl="4" indent="-304800">
              <a:spcBef>
                <a:spcPts val="0"/>
              </a:spcBef>
              <a:spcAft>
                <a:spcPts val="0"/>
              </a:spcAft>
              <a:buClr>
                <a:schemeClr val="lt1"/>
              </a:buClr>
              <a:buSzPts val="1200"/>
              <a:buFont typeface="Work Sans"/>
              <a:buChar char="○"/>
              <a:defRPr sz="1200"/>
            </a:lvl5pPr>
            <a:lvl6pPr marL="2743200" lvl="5" indent="-304800">
              <a:spcBef>
                <a:spcPts val="0"/>
              </a:spcBef>
              <a:spcAft>
                <a:spcPts val="0"/>
              </a:spcAft>
              <a:buClr>
                <a:schemeClr val="lt1"/>
              </a:buClr>
              <a:buSzPts val="1200"/>
              <a:buFont typeface="Work Sans"/>
              <a:buChar char="■"/>
              <a:defRPr sz="1200"/>
            </a:lvl6pPr>
            <a:lvl7pPr marL="3200400" lvl="6" indent="-304800">
              <a:spcBef>
                <a:spcPts val="0"/>
              </a:spcBef>
              <a:spcAft>
                <a:spcPts val="0"/>
              </a:spcAft>
              <a:buClr>
                <a:schemeClr val="lt1"/>
              </a:buClr>
              <a:buSzPts val="1200"/>
              <a:buFont typeface="Work Sans"/>
              <a:buChar char="●"/>
              <a:defRPr sz="1200"/>
            </a:lvl7pPr>
            <a:lvl8pPr marL="3657600" lvl="7" indent="-304800">
              <a:spcBef>
                <a:spcPts val="0"/>
              </a:spcBef>
              <a:spcAft>
                <a:spcPts val="0"/>
              </a:spcAft>
              <a:buClr>
                <a:schemeClr val="lt1"/>
              </a:buClr>
              <a:buSzPts val="1200"/>
              <a:buFont typeface="Work Sans"/>
              <a:buChar char="○"/>
              <a:defRPr sz="1200"/>
            </a:lvl8pPr>
            <a:lvl9pPr marL="4114800" lvl="8" indent="-304800">
              <a:spcBef>
                <a:spcPts val="0"/>
              </a:spcBef>
              <a:spcAft>
                <a:spcPts val="0"/>
              </a:spcAft>
              <a:buClr>
                <a:schemeClr val="lt1"/>
              </a:buClr>
              <a:buSzPts val="1200"/>
              <a:buFont typeface="Work Sans"/>
              <a:buChar char="■"/>
              <a:defRPr sz="1200"/>
            </a:lvl9pPr>
          </a:lstStyle>
          <a:p>
            <a:endParaRPr/>
          </a:p>
        </p:txBody>
      </p:sp>
      <p:sp>
        <p:nvSpPr>
          <p:cNvPr id="229" name="Google Shape;229;p31"/>
          <p:cNvSpPr txBox="1">
            <a:spLocks noGrp="1"/>
          </p:cNvSpPr>
          <p:nvPr>
            <p:ph type="subTitle" idx="5"/>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30" name="Google Shape;230;p31"/>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31" name="Google Shape;231;p31"/>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p:cSld name="TITLE_AND_BODY_1">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 + Image 4">
  <p:cSld name="CUSTOM_8">
    <p:spTree>
      <p:nvGrpSpPr>
        <p:cNvPr id="1" name="Shape 232"/>
        <p:cNvGrpSpPr/>
        <p:nvPr/>
      </p:nvGrpSpPr>
      <p:grpSpPr>
        <a:xfrm>
          <a:off x="0" y="0"/>
          <a:ext cx="0" cy="0"/>
          <a:chOff x="0" y="0"/>
          <a:chExt cx="0" cy="0"/>
        </a:xfrm>
      </p:grpSpPr>
      <p:pic>
        <p:nvPicPr>
          <p:cNvPr id="233" name="Google Shape;233;p32" descr="Abstract background."/>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234" name="Google Shape;234;p32"/>
          <p:cNvSpPr>
            <a:spLocks noGrp="1"/>
          </p:cNvSpPr>
          <p:nvPr>
            <p:ph type="pic" idx="2"/>
          </p:nvPr>
        </p:nvSpPr>
        <p:spPr>
          <a:xfrm>
            <a:off x="6794500" y="0"/>
            <a:ext cx="2349600" cy="5143500"/>
          </a:xfrm>
          <a:prstGeom prst="rect">
            <a:avLst/>
          </a:prstGeom>
          <a:noFill/>
          <a:ln>
            <a:noFill/>
          </a:ln>
        </p:spPr>
      </p:sp>
      <p:sp>
        <p:nvSpPr>
          <p:cNvPr id="235" name="Google Shape;235;p32"/>
          <p:cNvSpPr txBox="1">
            <a:spLocks noGrp="1"/>
          </p:cNvSpPr>
          <p:nvPr>
            <p:ph type="body" idx="1"/>
          </p:nvPr>
        </p:nvSpPr>
        <p:spPr>
          <a:xfrm>
            <a:off x="3108525" y="3747700"/>
            <a:ext cx="3549900" cy="1112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236" name="Google Shape;236;p32"/>
          <p:cNvSpPr txBox="1">
            <a:spLocks noGrp="1"/>
          </p:cNvSpPr>
          <p:nvPr>
            <p:ph type="subTitle" idx="3"/>
          </p:nvPr>
        </p:nvSpPr>
        <p:spPr>
          <a:xfrm>
            <a:off x="117372" y="3520186"/>
            <a:ext cx="3600900" cy="5817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1200"/>
              <a:buFont typeface="Work Sans"/>
              <a:buNone/>
              <a:defRPr sz="12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 name="Google Shape;237;p32"/>
          <p:cNvSpPr txBox="1">
            <a:spLocks noGrp="1"/>
          </p:cNvSpPr>
          <p:nvPr>
            <p:ph type="body" idx="4"/>
          </p:nvPr>
        </p:nvSpPr>
        <p:spPr>
          <a:xfrm>
            <a:off x="55300" y="41175"/>
            <a:ext cx="6603000" cy="3244800"/>
          </a:xfrm>
          <a:prstGeom prst="rect">
            <a:avLst/>
          </a:prstGeom>
        </p:spPr>
        <p:txBody>
          <a:bodyPr spcFirstLastPara="1" wrap="square" lIns="91425" tIns="91425" rIns="91425" bIns="91425" anchor="t" anchorCtr="0">
            <a:noAutofit/>
          </a:bodyPr>
          <a:lstStyle>
            <a:lvl1pPr marL="457200" lvl="0" indent="-381000">
              <a:spcBef>
                <a:spcPts val="0"/>
              </a:spcBef>
              <a:spcAft>
                <a:spcPts val="0"/>
              </a:spcAft>
              <a:buClr>
                <a:schemeClr val="lt1"/>
              </a:buClr>
              <a:buSzPts val="2400"/>
              <a:buChar char="●"/>
              <a:defRPr sz="2400"/>
            </a:lvl1pPr>
            <a:lvl2pPr marL="914400" lvl="1" indent="-381000">
              <a:spcBef>
                <a:spcPts val="0"/>
              </a:spcBef>
              <a:spcAft>
                <a:spcPts val="0"/>
              </a:spcAft>
              <a:buClr>
                <a:schemeClr val="lt1"/>
              </a:buClr>
              <a:buSzPts val="2400"/>
              <a:buChar char="○"/>
              <a:defRPr sz="2400"/>
            </a:lvl2pPr>
            <a:lvl3pPr marL="1371600" lvl="2" indent="-381000">
              <a:spcBef>
                <a:spcPts val="0"/>
              </a:spcBef>
              <a:spcAft>
                <a:spcPts val="0"/>
              </a:spcAft>
              <a:buClr>
                <a:schemeClr val="lt1"/>
              </a:buClr>
              <a:buSzPts val="2400"/>
              <a:buChar char="■"/>
              <a:defRPr sz="2400"/>
            </a:lvl3pPr>
            <a:lvl4pPr marL="1828800" lvl="3" indent="-381000">
              <a:spcBef>
                <a:spcPts val="0"/>
              </a:spcBef>
              <a:spcAft>
                <a:spcPts val="0"/>
              </a:spcAft>
              <a:buClr>
                <a:schemeClr val="lt1"/>
              </a:buClr>
              <a:buSzPts val="2400"/>
              <a:buChar char="●"/>
              <a:defRPr sz="2400"/>
            </a:lvl4pPr>
            <a:lvl5pPr marL="2286000" lvl="4" indent="-381000">
              <a:spcBef>
                <a:spcPts val="0"/>
              </a:spcBef>
              <a:spcAft>
                <a:spcPts val="0"/>
              </a:spcAft>
              <a:buClr>
                <a:schemeClr val="lt1"/>
              </a:buClr>
              <a:buSzPts val="2400"/>
              <a:buChar char="○"/>
              <a:defRPr sz="2400"/>
            </a:lvl5pPr>
            <a:lvl6pPr marL="2743200" lvl="5" indent="-381000">
              <a:spcBef>
                <a:spcPts val="0"/>
              </a:spcBef>
              <a:spcAft>
                <a:spcPts val="0"/>
              </a:spcAft>
              <a:buClr>
                <a:schemeClr val="lt1"/>
              </a:buClr>
              <a:buSzPts val="2400"/>
              <a:buChar char="■"/>
              <a:defRPr sz="2400"/>
            </a:lvl6pPr>
            <a:lvl7pPr marL="3200400" lvl="6" indent="-381000">
              <a:spcBef>
                <a:spcPts val="0"/>
              </a:spcBef>
              <a:spcAft>
                <a:spcPts val="0"/>
              </a:spcAft>
              <a:buClr>
                <a:schemeClr val="lt1"/>
              </a:buClr>
              <a:buSzPts val="2400"/>
              <a:buChar char="●"/>
              <a:defRPr sz="2400"/>
            </a:lvl7pPr>
            <a:lvl8pPr marL="3657600" lvl="7" indent="-381000">
              <a:spcBef>
                <a:spcPts val="0"/>
              </a:spcBef>
              <a:spcAft>
                <a:spcPts val="0"/>
              </a:spcAft>
              <a:buClr>
                <a:schemeClr val="lt1"/>
              </a:buClr>
              <a:buSzPts val="2400"/>
              <a:buChar char="○"/>
              <a:defRPr sz="2400"/>
            </a:lvl8pPr>
            <a:lvl9pPr marL="4114800" lvl="8" indent="-381000">
              <a:spcBef>
                <a:spcPts val="0"/>
              </a:spcBef>
              <a:spcAft>
                <a:spcPts val="0"/>
              </a:spcAft>
              <a:buClr>
                <a:schemeClr val="lt1"/>
              </a:buClr>
              <a:buSzPts val="2400"/>
              <a:buChar char="■"/>
              <a:defRPr sz="2400"/>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xt and Statistics">
  <p:cSld name="CUSTOM_9">
    <p:spTree>
      <p:nvGrpSpPr>
        <p:cNvPr id="1" name="Shape 238"/>
        <p:cNvGrpSpPr/>
        <p:nvPr/>
      </p:nvGrpSpPr>
      <p:grpSpPr>
        <a:xfrm>
          <a:off x="0" y="0"/>
          <a:ext cx="0" cy="0"/>
          <a:chOff x="0" y="0"/>
          <a:chExt cx="0" cy="0"/>
        </a:xfrm>
      </p:grpSpPr>
      <p:pic>
        <p:nvPicPr>
          <p:cNvPr id="239" name="Google Shape;239;p33" descr="Abstract background."/>
          <p:cNvPicPr preferRelativeResize="0"/>
          <p:nvPr/>
        </p:nvPicPr>
        <p:blipFill>
          <a:blip r:embed="rId2">
            <a:alphaModFix/>
          </a:blip>
          <a:stretch>
            <a:fillRect/>
          </a:stretch>
        </p:blipFill>
        <p:spPr>
          <a:xfrm>
            <a:off x="0" y="0"/>
            <a:ext cx="9144000" cy="5143500"/>
          </a:xfrm>
          <a:prstGeom prst="rect">
            <a:avLst/>
          </a:prstGeom>
          <a:noFill/>
          <a:ln>
            <a:noFill/>
          </a:ln>
        </p:spPr>
      </p:pic>
      <p:sp>
        <p:nvSpPr>
          <p:cNvPr id="240" name="Google Shape;240;p33"/>
          <p:cNvSpPr txBox="1">
            <a:spLocks noGrp="1"/>
          </p:cNvSpPr>
          <p:nvPr>
            <p:ph type="title"/>
          </p:nvPr>
        </p:nvSpPr>
        <p:spPr>
          <a:xfrm>
            <a:off x="6658265" y="841209"/>
            <a:ext cx="2024100" cy="8814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a:endParaRPr/>
          </a:p>
        </p:txBody>
      </p:sp>
      <p:sp>
        <p:nvSpPr>
          <p:cNvPr id="241" name="Google Shape;241;p33"/>
          <p:cNvSpPr txBox="1">
            <a:spLocks noGrp="1"/>
          </p:cNvSpPr>
          <p:nvPr>
            <p:ph type="subTitle" idx="1"/>
          </p:nvPr>
        </p:nvSpPr>
        <p:spPr>
          <a:xfrm>
            <a:off x="6671415" y="1323409"/>
            <a:ext cx="2003700" cy="309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2" name="Google Shape;242;p33"/>
          <p:cNvSpPr txBox="1">
            <a:spLocks noGrp="1"/>
          </p:cNvSpPr>
          <p:nvPr>
            <p:ph type="body" idx="2"/>
          </p:nvPr>
        </p:nvSpPr>
        <p:spPr>
          <a:xfrm>
            <a:off x="2506950" y="883225"/>
            <a:ext cx="3866700" cy="2727900"/>
          </a:xfrm>
          <a:prstGeom prst="rect">
            <a:avLst/>
          </a:prstGeom>
        </p:spPr>
        <p:txBody>
          <a:bodyPr spcFirstLastPara="1" wrap="square" lIns="91425" tIns="91425" rIns="91425" bIns="91425" anchor="t" anchorCtr="0">
            <a:noAutofit/>
          </a:bodyPr>
          <a:lstStyle>
            <a:lvl1pPr marL="457200" lvl="0" indent="-330200">
              <a:spcBef>
                <a:spcPts val="0"/>
              </a:spcBef>
              <a:spcAft>
                <a:spcPts val="0"/>
              </a:spcAft>
              <a:buClr>
                <a:schemeClr val="lt1"/>
              </a:buClr>
              <a:buSzPts val="1600"/>
              <a:buFont typeface="Work Sans"/>
              <a:buChar char="●"/>
              <a:defRPr sz="1600"/>
            </a:lvl1pPr>
            <a:lvl2pPr marL="914400" lvl="1" indent="-330200">
              <a:spcBef>
                <a:spcPts val="0"/>
              </a:spcBef>
              <a:spcAft>
                <a:spcPts val="0"/>
              </a:spcAft>
              <a:buClr>
                <a:schemeClr val="lt1"/>
              </a:buClr>
              <a:buSzPts val="1600"/>
              <a:buFont typeface="Work Sans"/>
              <a:buChar char="○"/>
              <a:defRPr sz="1600"/>
            </a:lvl2pPr>
            <a:lvl3pPr marL="1371600" lvl="2" indent="-330200">
              <a:spcBef>
                <a:spcPts val="0"/>
              </a:spcBef>
              <a:spcAft>
                <a:spcPts val="0"/>
              </a:spcAft>
              <a:buClr>
                <a:schemeClr val="lt1"/>
              </a:buClr>
              <a:buSzPts val="1600"/>
              <a:buFont typeface="Work Sans"/>
              <a:buChar char="■"/>
              <a:defRPr sz="1600"/>
            </a:lvl3pPr>
            <a:lvl4pPr marL="1828800" lvl="3" indent="-330200">
              <a:spcBef>
                <a:spcPts val="0"/>
              </a:spcBef>
              <a:spcAft>
                <a:spcPts val="0"/>
              </a:spcAft>
              <a:buClr>
                <a:schemeClr val="lt1"/>
              </a:buClr>
              <a:buSzPts val="1600"/>
              <a:buFont typeface="Work Sans"/>
              <a:buChar char="●"/>
              <a:defRPr sz="1600"/>
            </a:lvl4pPr>
            <a:lvl5pPr marL="2286000" lvl="4" indent="-330200">
              <a:spcBef>
                <a:spcPts val="0"/>
              </a:spcBef>
              <a:spcAft>
                <a:spcPts val="0"/>
              </a:spcAft>
              <a:buClr>
                <a:schemeClr val="lt1"/>
              </a:buClr>
              <a:buSzPts val="1600"/>
              <a:buFont typeface="Work Sans"/>
              <a:buChar char="○"/>
              <a:defRPr sz="1600"/>
            </a:lvl5pPr>
            <a:lvl6pPr marL="2743200" lvl="5" indent="-330200">
              <a:spcBef>
                <a:spcPts val="0"/>
              </a:spcBef>
              <a:spcAft>
                <a:spcPts val="0"/>
              </a:spcAft>
              <a:buClr>
                <a:schemeClr val="lt1"/>
              </a:buClr>
              <a:buSzPts val="1600"/>
              <a:buFont typeface="Work Sans"/>
              <a:buChar char="■"/>
              <a:defRPr sz="1600"/>
            </a:lvl6pPr>
            <a:lvl7pPr marL="3200400" lvl="6" indent="-330200">
              <a:spcBef>
                <a:spcPts val="0"/>
              </a:spcBef>
              <a:spcAft>
                <a:spcPts val="0"/>
              </a:spcAft>
              <a:buClr>
                <a:schemeClr val="lt1"/>
              </a:buClr>
              <a:buSzPts val="1600"/>
              <a:buFont typeface="Work Sans"/>
              <a:buChar char="●"/>
              <a:defRPr sz="1600"/>
            </a:lvl7pPr>
            <a:lvl8pPr marL="3657600" lvl="7" indent="-330200">
              <a:spcBef>
                <a:spcPts val="0"/>
              </a:spcBef>
              <a:spcAft>
                <a:spcPts val="0"/>
              </a:spcAft>
              <a:buClr>
                <a:schemeClr val="lt1"/>
              </a:buClr>
              <a:buSzPts val="1600"/>
              <a:buFont typeface="Work Sans"/>
              <a:buChar char="○"/>
              <a:defRPr sz="1600"/>
            </a:lvl8pPr>
            <a:lvl9pPr marL="4114800" lvl="8" indent="-330200">
              <a:spcBef>
                <a:spcPts val="0"/>
              </a:spcBef>
              <a:spcAft>
                <a:spcPts val="0"/>
              </a:spcAft>
              <a:buClr>
                <a:schemeClr val="lt1"/>
              </a:buClr>
              <a:buSzPts val="1600"/>
              <a:buFont typeface="Work Sans"/>
              <a:buChar char="■"/>
              <a:defRPr sz="1600"/>
            </a:lvl9pPr>
          </a:lstStyle>
          <a:p>
            <a:endParaRPr/>
          </a:p>
        </p:txBody>
      </p:sp>
      <p:sp>
        <p:nvSpPr>
          <p:cNvPr id="243" name="Google Shape;243;p33"/>
          <p:cNvSpPr txBox="1">
            <a:spLocks noGrp="1"/>
          </p:cNvSpPr>
          <p:nvPr>
            <p:ph type="title" idx="3"/>
          </p:nvPr>
        </p:nvSpPr>
        <p:spPr>
          <a:xfrm>
            <a:off x="101700" y="901050"/>
            <a:ext cx="2269500" cy="15099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2400"/>
              <a:buFont typeface="Work Sans"/>
              <a:buNone/>
              <a:defRPr sz="2400"/>
            </a:lvl1pPr>
            <a:lvl2pPr lvl="1">
              <a:spcBef>
                <a:spcPts val="0"/>
              </a:spcBef>
              <a:spcAft>
                <a:spcPts val="0"/>
              </a:spcAft>
              <a:buClr>
                <a:schemeClr val="lt1"/>
              </a:buClr>
              <a:buSzPts val="2400"/>
              <a:buFont typeface="Work Sans"/>
              <a:buNone/>
              <a:defRPr sz="2400">
                <a:solidFill>
                  <a:schemeClr val="lt1"/>
                </a:solidFill>
              </a:defRPr>
            </a:lvl2pPr>
            <a:lvl3pPr lvl="2">
              <a:spcBef>
                <a:spcPts val="0"/>
              </a:spcBef>
              <a:spcAft>
                <a:spcPts val="0"/>
              </a:spcAft>
              <a:buClr>
                <a:schemeClr val="lt1"/>
              </a:buClr>
              <a:buSzPts val="2400"/>
              <a:buFont typeface="Work Sans"/>
              <a:buNone/>
              <a:defRPr sz="2400">
                <a:solidFill>
                  <a:schemeClr val="lt1"/>
                </a:solidFill>
              </a:defRPr>
            </a:lvl3pPr>
            <a:lvl4pPr lvl="3">
              <a:spcBef>
                <a:spcPts val="0"/>
              </a:spcBef>
              <a:spcAft>
                <a:spcPts val="0"/>
              </a:spcAft>
              <a:buClr>
                <a:schemeClr val="lt1"/>
              </a:buClr>
              <a:buSzPts val="2400"/>
              <a:buFont typeface="Work Sans"/>
              <a:buNone/>
              <a:defRPr sz="2400">
                <a:solidFill>
                  <a:schemeClr val="lt1"/>
                </a:solidFill>
              </a:defRPr>
            </a:lvl4pPr>
            <a:lvl5pPr lvl="4">
              <a:spcBef>
                <a:spcPts val="0"/>
              </a:spcBef>
              <a:spcAft>
                <a:spcPts val="0"/>
              </a:spcAft>
              <a:buClr>
                <a:schemeClr val="lt1"/>
              </a:buClr>
              <a:buSzPts val="2400"/>
              <a:buFont typeface="Work Sans"/>
              <a:buNone/>
              <a:defRPr sz="2400">
                <a:solidFill>
                  <a:schemeClr val="lt1"/>
                </a:solidFill>
              </a:defRPr>
            </a:lvl5pPr>
            <a:lvl6pPr lvl="5">
              <a:spcBef>
                <a:spcPts val="0"/>
              </a:spcBef>
              <a:spcAft>
                <a:spcPts val="0"/>
              </a:spcAft>
              <a:buClr>
                <a:schemeClr val="lt1"/>
              </a:buClr>
              <a:buSzPts val="2400"/>
              <a:buFont typeface="Work Sans"/>
              <a:buNone/>
              <a:defRPr sz="2400">
                <a:solidFill>
                  <a:schemeClr val="lt1"/>
                </a:solidFill>
              </a:defRPr>
            </a:lvl6pPr>
            <a:lvl7pPr lvl="6">
              <a:spcBef>
                <a:spcPts val="0"/>
              </a:spcBef>
              <a:spcAft>
                <a:spcPts val="0"/>
              </a:spcAft>
              <a:buClr>
                <a:schemeClr val="lt1"/>
              </a:buClr>
              <a:buSzPts val="2400"/>
              <a:buFont typeface="Work Sans"/>
              <a:buNone/>
              <a:defRPr sz="2400">
                <a:solidFill>
                  <a:schemeClr val="lt1"/>
                </a:solidFill>
              </a:defRPr>
            </a:lvl7pPr>
            <a:lvl8pPr lvl="7">
              <a:spcBef>
                <a:spcPts val="0"/>
              </a:spcBef>
              <a:spcAft>
                <a:spcPts val="0"/>
              </a:spcAft>
              <a:buClr>
                <a:schemeClr val="lt1"/>
              </a:buClr>
              <a:buSzPts val="2400"/>
              <a:buFont typeface="Work Sans"/>
              <a:buNone/>
              <a:defRPr sz="2400">
                <a:solidFill>
                  <a:schemeClr val="lt1"/>
                </a:solidFill>
              </a:defRPr>
            </a:lvl8pPr>
            <a:lvl9pPr lvl="8">
              <a:spcBef>
                <a:spcPts val="0"/>
              </a:spcBef>
              <a:spcAft>
                <a:spcPts val="0"/>
              </a:spcAft>
              <a:buClr>
                <a:schemeClr val="lt1"/>
              </a:buClr>
              <a:buSzPts val="2400"/>
              <a:buFont typeface="Work Sans"/>
              <a:buNone/>
              <a:defRPr sz="2400">
                <a:solidFill>
                  <a:schemeClr val="lt1"/>
                </a:solidFill>
              </a:defRPr>
            </a:lvl9pPr>
          </a:lstStyle>
          <a:p>
            <a:endParaRPr/>
          </a:p>
        </p:txBody>
      </p:sp>
      <p:sp>
        <p:nvSpPr>
          <p:cNvPr id="244" name="Google Shape;244;p33"/>
          <p:cNvSpPr txBox="1">
            <a:spLocks noGrp="1"/>
          </p:cNvSpPr>
          <p:nvPr>
            <p:ph type="subTitle" idx="4"/>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45" name="Google Shape;245;p33"/>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46" name="Google Shape;246;p33"/>
          <p:cNvSpPr txBox="1">
            <a:spLocks noGrp="1"/>
          </p:cNvSpPr>
          <p:nvPr>
            <p:ph type="title" idx="5"/>
          </p:nvPr>
        </p:nvSpPr>
        <p:spPr>
          <a:xfrm>
            <a:off x="6658265" y="1844009"/>
            <a:ext cx="2024100" cy="8814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a:endParaRPr/>
          </a:p>
        </p:txBody>
      </p:sp>
      <p:sp>
        <p:nvSpPr>
          <p:cNvPr id="247" name="Google Shape;247;p33"/>
          <p:cNvSpPr txBox="1">
            <a:spLocks noGrp="1"/>
          </p:cNvSpPr>
          <p:nvPr>
            <p:ph type="subTitle" idx="6"/>
          </p:nvPr>
        </p:nvSpPr>
        <p:spPr>
          <a:xfrm>
            <a:off x="6671415" y="2326209"/>
            <a:ext cx="2003700" cy="309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8" name="Google Shape;248;p33"/>
          <p:cNvSpPr txBox="1">
            <a:spLocks noGrp="1"/>
          </p:cNvSpPr>
          <p:nvPr>
            <p:ph type="title" idx="7"/>
          </p:nvPr>
        </p:nvSpPr>
        <p:spPr>
          <a:xfrm>
            <a:off x="6658265" y="2846809"/>
            <a:ext cx="2024100" cy="8814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a:endParaRPr/>
          </a:p>
        </p:txBody>
      </p:sp>
      <p:sp>
        <p:nvSpPr>
          <p:cNvPr id="249" name="Google Shape;249;p33"/>
          <p:cNvSpPr txBox="1">
            <a:spLocks noGrp="1"/>
          </p:cNvSpPr>
          <p:nvPr>
            <p:ph type="subTitle" idx="8"/>
          </p:nvPr>
        </p:nvSpPr>
        <p:spPr>
          <a:xfrm>
            <a:off x="6671415" y="3329009"/>
            <a:ext cx="2003700" cy="309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p33"/>
          <p:cNvSpPr txBox="1">
            <a:spLocks noGrp="1"/>
          </p:cNvSpPr>
          <p:nvPr>
            <p:ph type="title" idx="9"/>
          </p:nvPr>
        </p:nvSpPr>
        <p:spPr>
          <a:xfrm>
            <a:off x="6658265" y="3849609"/>
            <a:ext cx="2024100" cy="8814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a:endParaRPr/>
          </a:p>
        </p:txBody>
      </p:sp>
      <p:sp>
        <p:nvSpPr>
          <p:cNvPr id="251" name="Google Shape;251;p33"/>
          <p:cNvSpPr txBox="1">
            <a:spLocks noGrp="1"/>
          </p:cNvSpPr>
          <p:nvPr>
            <p:ph type="subTitle" idx="13"/>
          </p:nvPr>
        </p:nvSpPr>
        <p:spPr>
          <a:xfrm>
            <a:off x="6671415" y="4331809"/>
            <a:ext cx="2003700" cy="309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2" name="Google Shape;252;p33"/>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ustom agenda">
  <p:cSld name="CUSTOM_10">
    <p:spTree>
      <p:nvGrpSpPr>
        <p:cNvPr id="1" name="Shape 253"/>
        <p:cNvGrpSpPr/>
        <p:nvPr/>
      </p:nvGrpSpPr>
      <p:grpSpPr>
        <a:xfrm>
          <a:off x="0" y="0"/>
          <a:ext cx="0" cy="0"/>
          <a:chOff x="0" y="0"/>
          <a:chExt cx="0" cy="0"/>
        </a:xfrm>
      </p:grpSpPr>
      <p:pic>
        <p:nvPicPr>
          <p:cNvPr id="254" name="Google Shape;254;p34" descr="Abstract background."/>
          <p:cNvPicPr preferRelativeResize="0"/>
          <p:nvPr/>
        </p:nvPicPr>
        <p:blipFill>
          <a:blip r:embed="rId2">
            <a:alphaModFix amt="70000"/>
          </a:blip>
          <a:stretch>
            <a:fillRect/>
          </a:stretch>
        </p:blipFill>
        <p:spPr>
          <a:xfrm>
            <a:off x="0" y="1"/>
            <a:ext cx="9144000" cy="5143500"/>
          </a:xfrm>
          <a:prstGeom prst="rect">
            <a:avLst/>
          </a:prstGeom>
          <a:noFill/>
          <a:ln>
            <a:noFill/>
          </a:ln>
        </p:spPr>
      </p:pic>
      <p:sp>
        <p:nvSpPr>
          <p:cNvPr id="255" name="Google Shape;255;p34"/>
          <p:cNvSpPr txBox="1">
            <a:spLocks noGrp="1"/>
          </p:cNvSpPr>
          <p:nvPr>
            <p:ph type="subTitle" idx="1"/>
          </p:nvPr>
        </p:nvSpPr>
        <p:spPr>
          <a:xfrm>
            <a:off x="117187" y="1032979"/>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56" name="Google Shape;256;p34"/>
          <p:cNvSpPr txBox="1">
            <a:spLocks noGrp="1"/>
          </p:cNvSpPr>
          <p:nvPr>
            <p:ph type="body" idx="2"/>
          </p:nvPr>
        </p:nvSpPr>
        <p:spPr>
          <a:xfrm>
            <a:off x="1062076" y="1050728"/>
            <a:ext cx="8000400" cy="3618000"/>
          </a:xfrm>
          <a:prstGeom prst="rect">
            <a:avLst/>
          </a:prstGeom>
        </p:spPr>
        <p:txBody>
          <a:bodyPr spcFirstLastPara="1" wrap="square" lIns="91425" tIns="91425" rIns="91425" bIns="91425" anchor="t" anchorCtr="0">
            <a:noAutofit/>
          </a:bodyPr>
          <a:lstStyle>
            <a:lvl1pPr marL="457200" lvl="0"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1pPr>
            <a:lvl2pPr marL="914400" lvl="1"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2pPr>
            <a:lvl3pPr marL="1371600" lvl="2"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3pPr>
            <a:lvl4pPr marL="1828800" lvl="3"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4pPr>
            <a:lvl5pPr marL="2286000" lvl="4"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5pPr>
            <a:lvl6pPr marL="2743200" lvl="5"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6pPr>
            <a:lvl7pPr marL="3200400" lvl="6"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7pPr>
            <a:lvl8pPr marL="3657600" lvl="7"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8pPr>
            <a:lvl9pPr marL="4114800" lvl="8"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9pPr>
          </a:lstStyle>
          <a:p>
            <a:endParaRPr/>
          </a:p>
        </p:txBody>
      </p:sp>
      <p:sp>
        <p:nvSpPr>
          <p:cNvPr id="257" name="Google Shape;257;p34"/>
          <p:cNvSpPr txBox="1">
            <a:spLocks noGrp="1"/>
          </p:cNvSpPr>
          <p:nvPr>
            <p:ph type="subTitle" idx="3"/>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58" name="Google Shape;258;p34"/>
          <p:cNvSpPr txBox="1">
            <a:spLocks noGrp="1"/>
          </p:cNvSpPr>
          <p:nvPr>
            <p:ph type="subTitle" idx="4"/>
          </p:nvPr>
        </p:nvSpPr>
        <p:spPr>
          <a:xfrm>
            <a:off x="117187" y="4383915"/>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59" name="Google Shape;259;p34"/>
          <p:cNvSpPr txBox="1">
            <a:spLocks noGrp="1"/>
          </p:cNvSpPr>
          <p:nvPr>
            <p:ph type="subTitle" idx="5"/>
          </p:nvPr>
        </p:nvSpPr>
        <p:spPr>
          <a:xfrm>
            <a:off x="117187" y="1511684"/>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60" name="Google Shape;260;p34"/>
          <p:cNvSpPr txBox="1">
            <a:spLocks noGrp="1"/>
          </p:cNvSpPr>
          <p:nvPr>
            <p:ph type="subTitle" idx="6"/>
          </p:nvPr>
        </p:nvSpPr>
        <p:spPr>
          <a:xfrm>
            <a:off x="117187" y="1990389"/>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61" name="Google Shape;261;p34"/>
          <p:cNvSpPr txBox="1">
            <a:spLocks noGrp="1"/>
          </p:cNvSpPr>
          <p:nvPr>
            <p:ph type="subTitle" idx="7"/>
          </p:nvPr>
        </p:nvSpPr>
        <p:spPr>
          <a:xfrm>
            <a:off x="117187" y="2469095"/>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62" name="Google Shape;262;p34"/>
          <p:cNvSpPr txBox="1">
            <a:spLocks noGrp="1"/>
          </p:cNvSpPr>
          <p:nvPr>
            <p:ph type="subTitle" idx="8"/>
          </p:nvPr>
        </p:nvSpPr>
        <p:spPr>
          <a:xfrm>
            <a:off x="117187" y="2947800"/>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63" name="Google Shape;263;p34"/>
          <p:cNvSpPr txBox="1">
            <a:spLocks noGrp="1"/>
          </p:cNvSpPr>
          <p:nvPr>
            <p:ph type="subTitle" idx="9"/>
          </p:nvPr>
        </p:nvSpPr>
        <p:spPr>
          <a:xfrm>
            <a:off x="117187" y="3426505"/>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64" name="Google Shape;264;p34"/>
          <p:cNvSpPr txBox="1">
            <a:spLocks noGrp="1"/>
          </p:cNvSpPr>
          <p:nvPr>
            <p:ph type="subTitle" idx="13"/>
          </p:nvPr>
        </p:nvSpPr>
        <p:spPr>
          <a:xfrm>
            <a:off x="117187" y="3905210"/>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65" name="Google Shape;265;p34"/>
          <p:cNvSpPr txBox="1">
            <a:spLocks noGrp="1"/>
          </p:cNvSpPr>
          <p:nvPr>
            <p:ph type="title"/>
          </p:nvPr>
        </p:nvSpPr>
        <p:spPr>
          <a:xfrm>
            <a:off x="6060800" y="401925"/>
            <a:ext cx="2863800" cy="741000"/>
          </a:xfrm>
          <a:prstGeom prst="rect">
            <a:avLst/>
          </a:prstGeom>
        </p:spPr>
        <p:txBody>
          <a:bodyPr spcFirstLastPara="1" wrap="square" lIns="91425" tIns="91425" rIns="91425" bIns="91425" anchor="t" anchorCtr="0">
            <a:noAutofit/>
          </a:bodyPr>
          <a:lstStyle>
            <a:lvl1pPr lvl="0" algn="r">
              <a:lnSpc>
                <a:spcPct val="80000"/>
              </a:lnSpc>
              <a:spcBef>
                <a:spcPts val="0"/>
              </a:spcBef>
              <a:spcAft>
                <a:spcPts val="0"/>
              </a:spcAft>
              <a:buClr>
                <a:schemeClr val="lt1"/>
              </a:buClr>
              <a:buSzPts val="2500"/>
              <a:buNone/>
              <a:defRPr sz="2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6" name="Google Shape;266;p34"/>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267" name="Google Shape;267;p34"/>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008">
          <p15:clr>
            <a:srgbClr val="E46962"/>
          </p15:clr>
        </p15:guide>
        <p15:guide id="2" orient="horz" pos="720">
          <p15:clr>
            <a:srgbClr val="E46962"/>
          </p15:clr>
        </p15:guide>
        <p15:guide id="3" orient="horz" pos="2827">
          <p15:clr>
            <a:srgbClr val="E46962"/>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ull Quote">
  <p:cSld name="CUSTOM_11">
    <p:spTree>
      <p:nvGrpSpPr>
        <p:cNvPr id="1" name="Shape 268"/>
        <p:cNvGrpSpPr/>
        <p:nvPr/>
      </p:nvGrpSpPr>
      <p:grpSpPr>
        <a:xfrm>
          <a:off x="0" y="0"/>
          <a:ext cx="0" cy="0"/>
          <a:chOff x="0" y="0"/>
          <a:chExt cx="0" cy="0"/>
        </a:xfrm>
      </p:grpSpPr>
      <p:pic>
        <p:nvPicPr>
          <p:cNvPr id="269" name="Google Shape;269;p35" descr="Abstract background."/>
          <p:cNvPicPr preferRelativeResize="0"/>
          <p:nvPr/>
        </p:nvPicPr>
        <p:blipFill>
          <a:blip r:embed="rId2">
            <a:alphaModFix amt="70000"/>
          </a:blip>
          <a:stretch>
            <a:fillRect/>
          </a:stretch>
        </p:blipFill>
        <p:spPr>
          <a:xfrm>
            <a:off x="0" y="1"/>
            <a:ext cx="9144000" cy="5143500"/>
          </a:xfrm>
          <a:prstGeom prst="rect">
            <a:avLst/>
          </a:prstGeom>
          <a:noFill/>
          <a:ln>
            <a:noFill/>
          </a:ln>
        </p:spPr>
      </p:pic>
      <p:sp>
        <p:nvSpPr>
          <p:cNvPr id="270" name="Google Shape;270;p35"/>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71" name="Google Shape;271;p35"/>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72" name="Google Shape;272;p35"/>
          <p:cNvSpPr txBox="1">
            <a:spLocks noGrp="1"/>
          </p:cNvSpPr>
          <p:nvPr>
            <p:ph type="body" idx="2"/>
          </p:nvPr>
        </p:nvSpPr>
        <p:spPr>
          <a:xfrm>
            <a:off x="224364" y="1021700"/>
            <a:ext cx="7739700" cy="3244800"/>
          </a:xfrm>
          <a:prstGeom prst="rect">
            <a:avLst/>
          </a:prstGeom>
        </p:spPr>
        <p:txBody>
          <a:bodyPr spcFirstLastPara="1" wrap="square" lIns="91425" tIns="91425" rIns="91425" bIns="91425" anchor="ctr" anchorCtr="0">
            <a:noAutofit/>
          </a:bodyPr>
          <a:lstStyle>
            <a:lvl1pPr marL="457200" lvl="0" indent="-457200">
              <a:spcBef>
                <a:spcPts val="0"/>
              </a:spcBef>
              <a:spcAft>
                <a:spcPts val="0"/>
              </a:spcAft>
              <a:buClr>
                <a:schemeClr val="lt1"/>
              </a:buClr>
              <a:buSzPts val="3600"/>
              <a:buChar char="●"/>
              <a:defRPr sz="3600"/>
            </a:lvl1pPr>
            <a:lvl2pPr marL="914400" lvl="1" indent="-457200">
              <a:spcBef>
                <a:spcPts val="0"/>
              </a:spcBef>
              <a:spcAft>
                <a:spcPts val="0"/>
              </a:spcAft>
              <a:buClr>
                <a:schemeClr val="lt1"/>
              </a:buClr>
              <a:buSzPts val="3600"/>
              <a:buChar char="○"/>
              <a:defRPr sz="3600"/>
            </a:lvl2pPr>
            <a:lvl3pPr marL="1371600" lvl="2" indent="-457200">
              <a:spcBef>
                <a:spcPts val="0"/>
              </a:spcBef>
              <a:spcAft>
                <a:spcPts val="0"/>
              </a:spcAft>
              <a:buClr>
                <a:schemeClr val="lt1"/>
              </a:buClr>
              <a:buSzPts val="3600"/>
              <a:buChar char="■"/>
              <a:defRPr sz="3600"/>
            </a:lvl3pPr>
            <a:lvl4pPr marL="1828800" lvl="3" indent="-457200">
              <a:spcBef>
                <a:spcPts val="0"/>
              </a:spcBef>
              <a:spcAft>
                <a:spcPts val="0"/>
              </a:spcAft>
              <a:buClr>
                <a:schemeClr val="lt1"/>
              </a:buClr>
              <a:buSzPts val="3600"/>
              <a:buChar char="●"/>
              <a:defRPr sz="3600"/>
            </a:lvl4pPr>
            <a:lvl5pPr marL="2286000" lvl="4" indent="-457200">
              <a:spcBef>
                <a:spcPts val="0"/>
              </a:spcBef>
              <a:spcAft>
                <a:spcPts val="0"/>
              </a:spcAft>
              <a:buClr>
                <a:schemeClr val="lt1"/>
              </a:buClr>
              <a:buSzPts val="3600"/>
              <a:buChar char="○"/>
              <a:defRPr sz="3600"/>
            </a:lvl5pPr>
            <a:lvl6pPr marL="2743200" lvl="5" indent="-457200">
              <a:spcBef>
                <a:spcPts val="0"/>
              </a:spcBef>
              <a:spcAft>
                <a:spcPts val="0"/>
              </a:spcAft>
              <a:buClr>
                <a:schemeClr val="lt1"/>
              </a:buClr>
              <a:buSzPts val="3600"/>
              <a:buChar char="■"/>
              <a:defRPr sz="3600"/>
            </a:lvl6pPr>
            <a:lvl7pPr marL="3200400" lvl="6" indent="-457200">
              <a:spcBef>
                <a:spcPts val="0"/>
              </a:spcBef>
              <a:spcAft>
                <a:spcPts val="0"/>
              </a:spcAft>
              <a:buClr>
                <a:schemeClr val="lt1"/>
              </a:buClr>
              <a:buSzPts val="3600"/>
              <a:buChar char="●"/>
              <a:defRPr sz="3600"/>
            </a:lvl7pPr>
            <a:lvl8pPr marL="3657600" lvl="7" indent="-457200">
              <a:spcBef>
                <a:spcPts val="0"/>
              </a:spcBef>
              <a:spcAft>
                <a:spcPts val="0"/>
              </a:spcAft>
              <a:buClr>
                <a:schemeClr val="lt1"/>
              </a:buClr>
              <a:buSzPts val="3600"/>
              <a:buChar char="○"/>
              <a:defRPr sz="3600"/>
            </a:lvl8pPr>
            <a:lvl9pPr marL="4114800" lvl="8" indent="-457200">
              <a:spcBef>
                <a:spcPts val="0"/>
              </a:spcBef>
              <a:spcAft>
                <a:spcPts val="0"/>
              </a:spcAft>
              <a:buClr>
                <a:schemeClr val="lt1"/>
              </a:buClr>
              <a:buSzPts val="3600"/>
              <a:buChar char="■"/>
              <a:defRPr sz="3600"/>
            </a:lvl9pPr>
          </a:lstStyle>
          <a:p>
            <a:endParaRPr/>
          </a:p>
        </p:txBody>
      </p:sp>
      <p:sp>
        <p:nvSpPr>
          <p:cNvPr id="273" name="Google Shape;273;p35"/>
          <p:cNvSpPr txBox="1"/>
          <p:nvPr/>
        </p:nvSpPr>
        <p:spPr>
          <a:xfrm>
            <a:off x="234386" y="399350"/>
            <a:ext cx="3501900" cy="9234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 sz="4800" b="1">
                <a:solidFill>
                  <a:schemeClr val="lt1"/>
                </a:solidFill>
                <a:latin typeface="Familjen Grotesk"/>
                <a:ea typeface="Familjen Grotesk"/>
                <a:cs typeface="Familjen Grotesk"/>
                <a:sym typeface="Familjen Grotesk"/>
              </a:rPr>
              <a:t>“</a:t>
            </a:r>
            <a:endParaRPr sz="4800">
              <a:solidFill>
                <a:schemeClr val="lt1"/>
              </a:solidFill>
              <a:latin typeface="Familjen Grotesk"/>
              <a:ea typeface="Familjen Grotesk"/>
              <a:cs typeface="Familjen Grotesk"/>
              <a:sym typeface="Familjen Grotesk"/>
            </a:endParaRPr>
          </a:p>
        </p:txBody>
      </p:sp>
      <p:sp>
        <p:nvSpPr>
          <p:cNvPr id="274" name="Google Shape;274;p35"/>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ockups Phone + Tablet">
  <p:cSld name="CUSTOM_12">
    <p:spTree>
      <p:nvGrpSpPr>
        <p:cNvPr id="1" name="Shape 275"/>
        <p:cNvGrpSpPr/>
        <p:nvPr/>
      </p:nvGrpSpPr>
      <p:grpSpPr>
        <a:xfrm>
          <a:off x="0" y="0"/>
          <a:ext cx="0" cy="0"/>
          <a:chOff x="0" y="0"/>
          <a:chExt cx="0" cy="0"/>
        </a:xfrm>
      </p:grpSpPr>
      <p:pic>
        <p:nvPicPr>
          <p:cNvPr id="276" name="Google Shape;276;p36" descr="Abstract background."/>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277" name="Google Shape;277;p3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78" name="Google Shape;278;p36"/>
          <p:cNvSpPr>
            <a:spLocks noGrp="1"/>
          </p:cNvSpPr>
          <p:nvPr>
            <p:ph type="pic" idx="2"/>
          </p:nvPr>
        </p:nvSpPr>
        <p:spPr>
          <a:xfrm>
            <a:off x="1109863" y="867000"/>
            <a:ext cx="1614000" cy="3409500"/>
          </a:xfrm>
          <a:prstGeom prst="roundRect">
            <a:avLst>
              <a:gd name="adj" fmla="val 8265"/>
            </a:avLst>
          </a:prstGeom>
          <a:noFill/>
          <a:ln w="38100" cap="flat" cmpd="sng">
            <a:solidFill>
              <a:schemeClr val="lt1"/>
            </a:solidFill>
            <a:prstDash val="solid"/>
            <a:round/>
            <a:headEnd type="none" w="sm" len="sm"/>
            <a:tailEnd type="none" w="sm" len="sm"/>
          </a:ln>
        </p:spPr>
      </p:sp>
      <p:sp>
        <p:nvSpPr>
          <p:cNvPr id="279" name="Google Shape;279;p36"/>
          <p:cNvSpPr>
            <a:spLocks noGrp="1"/>
          </p:cNvSpPr>
          <p:nvPr>
            <p:ph type="pic" idx="3"/>
          </p:nvPr>
        </p:nvSpPr>
        <p:spPr>
          <a:xfrm>
            <a:off x="3502638" y="866550"/>
            <a:ext cx="4531500" cy="3409500"/>
          </a:xfrm>
          <a:prstGeom prst="roundRect">
            <a:avLst>
              <a:gd name="adj" fmla="val 4099"/>
            </a:avLst>
          </a:prstGeom>
          <a:noFill/>
          <a:ln w="38100" cap="flat" cmpd="sng">
            <a:solidFill>
              <a:schemeClr val="lt1"/>
            </a:solidFill>
            <a:prstDash val="solid"/>
            <a:round/>
            <a:headEnd type="none" w="sm" len="sm"/>
            <a:tailEnd type="none" w="sm" len="sm"/>
          </a:ln>
        </p:spPr>
      </p:sp>
      <p:sp>
        <p:nvSpPr>
          <p:cNvPr id="280" name="Google Shape;280;p36"/>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81" name="Google Shape;281;p36"/>
          <p:cNvSpPr txBox="1">
            <a:spLocks noGrp="1"/>
          </p:cNvSpPr>
          <p:nvPr>
            <p:ph type="sldNum" idx="4"/>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82" name="Google Shape;282;p36"/>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ockup 3 Phones">
  <p:cSld name="CUSTOM_12_1">
    <p:spTree>
      <p:nvGrpSpPr>
        <p:cNvPr id="1" name="Shape 283"/>
        <p:cNvGrpSpPr/>
        <p:nvPr/>
      </p:nvGrpSpPr>
      <p:grpSpPr>
        <a:xfrm>
          <a:off x="0" y="0"/>
          <a:ext cx="0" cy="0"/>
          <a:chOff x="0" y="0"/>
          <a:chExt cx="0" cy="0"/>
        </a:xfrm>
      </p:grpSpPr>
      <p:pic>
        <p:nvPicPr>
          <p:cNvPr id="284" name="Google Shape;284;p37" descr="Abstract background."/>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285" name="Google Shape;285;p3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86" name="Google Shape;286;p37"/>
          <p:cNvSpPr>
            <a:spLocks noGrp="1"/>
          </p:cNvSpPr>
          <p:nvPr>
            <p:ph type="pic" idx="2"/>
          </p:nvPr>
        </p:nvSpPr>
        <p:spPr>
          <a:xfrm>
            <a:off x="1109863" y="867000"/>
            <a:ext cx="1614000" cy="3409500"/>
          </a:xfrm>
          <a:prstGeom prst="roundRect">
            <a:avLst>
              <a:gd name="adj" fmla="val 8265"/>
            </a:avLst>
          </a:prstGeom>
          <a:noFill/>
          <a:ln w="38100" cap="flat" cmpd="sng">
            <a:solidFill>
              <a:schemeClr val="lt1"/>
            </a:solidFill>
            <a:prstDash val="solid"/>
            <a:round/>
            <a:headEnd type="none" w="sm" len="sm"/>
            <a:tailEnd type="none" w="sm" len="sm"/>
          </a:ln>
        </p:spPr>
      </p:sp>
      <p:sp>
        <p:nvSpPr>
          <p:cNvPr id="287" name="Google Shape;287;p37"/>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88" name="Google Shape;288;p37"/>
          <p:cNvSpPr txBox="1">
            <a:spLocks noGrp="1"/>
          </p:cNvSpPr>
          <p:nvPr>
            <p:ph type="sldNum" idx="3"/>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89" name="Google Shape;289;p37"/>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290" name="Google Shape;290;p37"/>
          <p:cNvSpPr>
            <a:spLocks noGrp="1"/>
          </p:cNvSpPr>
          <p:nvPr>
            <p:ph type="pic" idx="4"/>
          </p:nvPr>
        </p:nvSpPr>
        <p:spPr>
          <a:xfrm>
            <a:off x="3764988" y="867000"/>
            <a:ext cx="1614000" cy="3409500"/>
          </a:xfrm>
          <a:prstGeom prst="roundRect">
            <a:avLst>
              <a:gd name="adj" fmla="val 8265"/>
            </a:avLst>
          </a:prstGeom>
          <a:noFill/>
          <a:ln w="38100" cap="flat" cmpd="sng">
            <a:solidFill>
              <a:schemeClr val="lt1"/>
            </a:solidFill>
            <a:prstDash val="solid"/>
            <a:round/>
            <a:headEnd type="none" w="sm" len="sm"/>
            <a:tailEnd type="none" w="sm" len="sm"/>
          </a:ln>
        </p:spPr>
      </p:sp>
      <p:sp>
        <p:nvSpPr>
          <p:cNvPr id="291" name="Google Shape;291;p37"/>
          <p:cNvSpPr>
            <a:spLocks noGrp="1"/>
          </p:cNvSpPr>
          <p:nvPr>
            <p:ph type="pic" idx="5"/>
          </p:nvPr>
        </p:nvSpPr>
        <p:spPr>
          <a:xfrm>
            <a:off x="6420113" y="867000"/>
            <a:ext cx="1614000" cy="3409500"/>
          </a:xfrm>
          <a:prstGeom prst="roundRect">
            <a:avLst>
              <a:gd name="adj" fmla="val 8265"/>
            </a:avLst>
          </a:prstGeom>
          <a:noFill/>
          <a:ln w="38100" cap="flat" cmpd="sng">
            <a:solidFill>
              <a:schemeClr val="lt1"/>
            </a:solidFill>
            <a:prstDash val="solid"/>
            <a:round/>
            <a:headEnd type="none" w="sm" len="sm"/>
            <a:tailEnd type="none" w="sm" len="sm"/>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Mockup Phone + Desktop">
  <p:cSld name="CUSTOM_13">
    <p:spTree>
      <p:nvGrpSpPr>
        <p:cNvPr id="1" name="Shape 292"/>
        <p:cNvGrpSpPr/>
        <p:nvPr/>
      </p:nvGrpSpPr>
      <p:grpSpPr>
        <a:xfrm>
          <a:off x="0" y="0"/>
          <a:ext cx="0" cy="0"/>
          <a:chOff x="0" y="0"/>
          <a:chExt cx="0" cy="0"/>
        </a:xfrm>
      </p:grpSpPr>
      <p:pic>
        <p:nvPicPr>
          <p:cNvPr id="293" name="Google Shape;293;p38" descr="Abstract background."/>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294" name="Google Shape;294;p3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95" name="Google Shape;295;p38"/>
          <p:cNvSpPr/>
          <p:nvPr/>
        </p:nvSpPr>
        <p:spPr>
          <a:xfrm>
            <a:off x="5187043" y="3541650"/>
            <a:ext cx="1091100" cy="734700"/>
          </a:xfrm>
          <a:prstGeom prst="rect">
            <a:avLst/>
          </a:prstGeom>
          <a:solidFill>
            <a:schemeClr val="l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8"/>
          <p:cNvSpPr>
            <a:spLocks noGrp="1"/>
          </p:cNvSpPr>
          <p:nvPr>
            <p:ph type="pic" idx="2"/>
          </p:nvPr>
        </p:nvSpPr>
        <p:spPr>
          <a:xfrm>
            <a:off x="3417343" y="934850"/>
            <a:ext cx="4630500" cy="2606700"/>
          </a:xfrm>
          <a:prstGeom prst="roundRect">
            <a:avLst>
              <a:gd name="adj" fmla="val 1120"/>
            </a:avLst>
          </a:prstGeom>
          <a:noFill/>
          <a:ln w="38100" cap="flat" cmpd="sng">
            <a:solidFill>
              <a:schemeClr val="lt1"/>
            </a:solidFill>
            <a:prstDash val="solid"/>
            <a:round/>
            <a:headEnd type="none" w="sm" len="sm"/>
            <a:tailEnd type="none" w="sm" len="sm"/>
          </a:ln>
        </p:spPr>
      </p:sp>
      <p:sp>
        <p:nvSpPr>
          <p:cNvPr id="297" name="Google Shape;297;p38"/>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98" name="Google Shape;298;p38"/>
          <p:cNvSpPr txBox="1">
            <a:spLocks noGrp="1"/>
          </p:cNvSpPr>
          <p:nvPr>
            <p:ph type="sldNum" idx="3"/>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99" name="Google Shape;299;p38"/>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300" name="Google Shape;300;p38"/>
          <p:cNvSpPr>
            <a:spLocks noGrp="1"/>
          </p:cNvSpPr>
          <p:nvPr>
            <p:ph type="pic" idx="4"/>
          </p:nvPr>
        </p:nvSpPr>
        <p:spPr>
          <a:xfrm>
            <a:off x="1109863" y="867000"/>
            <a:ext cx="1614000" cy="3409500"/>
          </a:xfrm>
          <a:prstGeom prst="roundRect">
            <a:avLst>
              <a:gd name="adj" fmla="val 8265"/>
            </a:avLst>
          </a:prstGeom>
          <a:noFill/>
          <a:ln w="38100" cap="flat" cmpd="sng">
            <a:solidFill>
              <a:schemeClr val="lt1"/>
            </a:solidFill>
            <a:prstDash val="solid"/>
            <a:round/>
            <a:headEnd type="none" w="sm" len="sm"/>
            <a:tailEnd type="none" w="sm" len="sm"/>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p:cSld name="TITLE_AND_TWO_COLUMNS_1">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_ONLY_1">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_1">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_1">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_1">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Clr>
                <a:schemeClr val="dk1"/>
              </a:buClr>
              <a:buSzPts val="14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_1">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spcBef>
                <a:spcPts val="0"/>
              </a:spcBef>
              <a:spcAft>
                <a:spcPts val="0"/>
              </a:spcAft>
              <a:buSzPts val="14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tx1"/>
                </a:solidFill>
                <a:latin typeface="Work Sans"/>
                <a:ea typeface="Work Sans"/>
                <a:cs typeface="Work Sans"/>
                <a:sym typeface="Work Sans"/>
              </a:defRPr>
            </a:lvl1pPr>
            <a:lvl2pPr lvl="1" algn="r">
              <a:buNone/>
              <a:defRPr sz="1300">
                <a:solidFill>
                  <a:schemeClr val="tx1"/>
                </a:solidFill>
                <a:latin typeface="Work Sans"/>
                <a:ea typeface="Work Sans"/>
                <a:cs typeface="Work Sans"/>
                <a:sym typeface="Work Sans"/>
              </a:defRPr>
            </a:lvl2pPr>
            <a:lvl3pPr lvl="2" algn="r">
              <a:buNone/>
              <a:defRPr sz="1300">
                <a:solidFill>
                  <a:schemeClr val="tx1"/>
                </a:solidFill>
                <a:latin typeface="Work Sans"/>
                <a:ea typeface="Work Sans"/>
                <a:cs typeface="Work Sans"/>
                <a:sym typeface="Work Sans"/>
              </a:defRPr>
            </a:lvl3pPr>
            <a:lvl4pPr lvl="3" algn="r">
              <a:buNone/>
              <a:defRPr sz="1300">
                <a:solidFill>
                  <a:schemeClr val="tx1"/>
                </a:solidFill>
                <a:latin typeface="Work Sans"/>
                <a:ea typeface="Work Sans"/>
                <a:cs typeface="Work Sans"/>
                <a:sym typeface="Work Sans"/>
              </a:defRPr>
            </a:lvl4pPr>
            <a:lvl5pPr lvl="4" algn="r">
              <a:buNone/>
              <a:defRPr sz="1300">
                <a:solidFill>
                  <a:schemeClr val="tx1"/>
                </a:solidFill>
                <a:latin typeface="Work Sans"/>
                <a:ea typeface="Work Sans"/>
                <a:cs typeface="Work Sans"/>
                <a:sym typeface="Work Sans"/>
              </a:defRPr>
            </a:lvl5pPr>
            <a:lvl6pPr lvl="5" algn="r">
              <a:buNone/>
              <a:defRPr sz="1300">
                <a:solidFill>
                  <a:schemeClr val="tx1"/>
                </a:solidFill>
                <a:latin typeface="Work Sans"/>
                <a:ea typeface="Work Sans"/>
                <a:cs typeface="Work Sans"/>
                <a:sym typeface="Work Sans"/>
              </a:defRPr>
            </a:lvl6pPr>
            <a:lvl7pPr lvl="6" algn="r">
              <a:buNone/>
              <a:defRPr sz="1300">
                <a:solidFill>
                  <a:schemeClr val="tx1"/>
                </a:solidFill>
                <a:latin typeface="Work Sans"/>
                <a:ea typeface="Work Sans"/>
                <a:cs typeface="Work Sans"/>
                <a:sym typeface="Work Sans"/>
              </a:defRPr>
            </a:lvl7pPr>
            <a:lvl8pPr lvl="7" algn="r">
              <a:buNone/>
              <a:defRPr sz="1300">
                <a:solidFill>
                  <a:schemeClr val="tx1"/>
                </a:solidFill>
                <a:latin typeface="Work Sans"/>
                <a:ea typeface="Work Sans"/>
                <a:cs typeface="Work Sans"/>
                <a:sym typeface="Work Sans"/>
              </a:defRPr>
            </a:lvl8pPr>
            <a:lvl9pPr lvl="8" algn="r">
              <a:buNone/>
              <a:defRPr sz="1300">
                <a:solidFill>
                  <a:schemeClr val="tx1"/>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
              <a:t>‹#›</a:t>
            </a:fld>
            <a:endParaRPr/>
          </a:p>
        </p:txBody>
      </p:sp>
      <p:sp>
        <p:nvSpPr>
          <p:cNvPr id="7" name="Google Shape;7;p1"/>
          <p:cNvSpPr txBox="1">
            <a:spLocks noGrp="1"/>
          </p:cNvSpPr>
          <p:nvPr>
            <p:ph type="title"/>
          </p:nvPr>
        </p:nvSpPr>
        <p:spPr>
          <a:xfrm>
            <a:off x="228600" y="223475"/>
            <a:ext cx="8686800" cy="2374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7200"/>
              <a:buFont typeface="Work Sans"/>
              <a:buNone/>
              <a:defRPr sz="7200">
                <a:solidFill>
                  <a:schemeClr val="lt1"/>
                </a:solidFill>
                <a:latin typeface="Work Sans"/>
                <a:ea typeface="Work Sans"/>
                <a:cs typeface="Work Sans"/>
                <a:sym typeface="Work Sans"/>
              </a:defRPr>
            </a:lvl1pPr>
            <a:lvl2pPr lvl="1">
              <a:spcBef>
                <a:spcPts val="0"/>
              </a:spcBef>
              <a:spcAft>
                <a:spcPts val="0"/>
              </a:spcAft>
              <a:buSzPts val="1400"/>
              <a:buFont typeface="Work Sans"/>
              <a:buNone/>
              <a:defRPr>
                <a:latin typeface="Work Sans"/>
                <a:ea typeface="Work Sans"/>
                <a:cs typeface="Work Sans"/>
                <a:sym typeface="Work Sans"/>
              </a:defRPr>
            </a:lvl2pPr>
            <a:lvl3pPr lvl="2">
              <a:spcBef>
                <a:spcPts val="0"/>
              </a:spcBef>
              <a:spcAft>
                <a:spcPts val="0"/>
              </a:spcAft>
              <a:buSzPts val="1400"/>
              <a:buFont typeface="Work Sans"/>
              <a:buNone/>
              <a:defRPr>
                <a:latin typeface="Work Sans"/>
                <a:ea typeface="Work Sans"/>
                <a:cs typeface="Work Sans"/>
                <a:sym typeface="Work Sans"/>
              </a:defRPr>
            </a:lvl3pPr>
            <a:lvl4pPr lvl="3">
              <a:spcBef>
                <a:spcPts val="0"/>
              </a:spcBef>
              <a:spcAft>
                <a:spcPts val="0"/>
              </a:spcAft>
              <a:buSzPts val="1400"/>
              <a:buFont typeface="Work Sans"/>
              <a:buNone/>
              <a:defRPr>
                <a:latin typeface="Work Sans"/>
                <a:ea typeface="Work Sans"/>
                <a:cs typeface="Work Sans"/>
                <a:sym typeface="Work Sans"/>
              </a:defRPr>
            </a:lvl4pPr>
            <a:lvl5pPr lvl="4">
              <a:spcBef>
                <a:spcPts val="0"/>
              </a:spcBef>
              <a:spcAft>
                <a:spcPts val="0"/>
              </a:spcAft>
              <a:buSzPts val="1400"/>
              <a:buFont typeface="Work Sans"/>
              <a:buNone/>
              <a:defRPr>
                <a:latin typeface="Work Sans"/>
                <a:ea typeface="Work Sans"/>
                <a:cs typeface="Work Sans"/>
                <a:sym typeface="Work Sans"/>
              </a:defRPr>
            </a:lvl5pPr>
            <a:lvl6pPr lvl="5">
              <a:spcBef>
                <a:spcPts val="0"/>
              </a:spcBef>
              <a:spcAft>
                <a:spcPts val="0"/>
              </a:spcAft>
              <a:buSzPts val="1400"/>
              <a:buFont typeface="Work Sans"/>
              <a:buNone/>
              <a:defRPr>
                <a:latin typeface="Work Sans"/>
                <a:ea typeface="Work Sans"/>
                <a:cs typeface="Work Sans"/>
                <a:sym typeface="Work Sans"/>
              </a:defRPr>
            </a:lvl6pPr>
            <a:lvl7pPr lvl="6">
              <a:spcBef>
                <a:spcPts val="0"/>
              </a:spcBef>
              <a:spcAft>
                <a:spcPts val="0"/>
              </a:spcAft>
              <a:buSzPts val="1400"/>
              <a:buFont typeface="Work Sans"/>
              <a:buNone/>
              <a:defRPr>
                <a:latin typeface="Work Sans"/>
                <a:ea typeface="Work Sans"/>
                <a:cs typeface="Work Sans"/>
                <a:sym typeface="Work Sans"/>
              </a:defRPr>
            </a:lvl7pPr>
            <a:lvl8pPr lvl="7">
              <a:spcBef>
                <a:spcPts val="0"/>
              </a:spcBef>
              <a:spcAft>
                <a:spcPts val="0"/>
              </a:spcAft>
              <a:buSzPts val="1400"/>
              <a:buFont typeface="Work Sans"/>
              <a:buNone/>
              <a:defRPr>
                <a:latin typeface="Work Sans"/>
                <a:ea typeface="Work Sans"/>
                <a:cs typeface="Work Sans"/>
                <a:sym typeface="Work Sans"/>
              </a:defRPr>
            </a:lvl8pPr>
            <a:lvl9pPr lvl="8">
              <a:spcBef>
                <a:spcPts val="0"/>
              </a:spcBef>
              <a:spcAft>
                <a:spcPts val="0"/>
              </a:spcAft>
              <a:buSzPts val="1400"/>
              <a:buFont typeface="Work Sans"/>
              <a:buNone/>
              <a:defRPr>
                <a:latin typeface="Work Sans"/>
                <a:ea typeface="Work Sans"/>
                <a:cs typeface="Work Sans"/>
                <a:sym typeface="Work Sans"/>
              </a:defRPr>
            </a:lvl9pPr>
          </a:lstStyle>
          <a:p>
            <a:endParaRPr/>
          </a:p>
        </p:txBody>
      </p:sp>
      <p:sp>
        <p:nvSpPr>
          <p:cNvPr id="8" name="Google Shape;8;p1"/>
          <p:cNvSpPr txBox="1">
            <a:spLocks noGrp="1"/>
          </p:cNvSpPr>
          <p:nvPr>
            <p:ph type="body" idx="1"/>
          </p:nvPr>
        </p:nvSpPr>
        <p:spPr>
          <a:xfrm>
            <a:off x="228600" y="2909450"/>
            <a:ext cx="8686800" cy="2008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1pPr>
            <a:lvl2pPr marL="914400" lvl="1"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2pPr>
            <a:lvl3pPr marL="1371600" lvl="2"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3pPr>
            <a:lvl4pPr marL="1828800" lvl="3"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4pPr>
            <a:lvl5pPr marL="2286000" lvl="4"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5pPr>
            <a:lvl6pPr marL="2743200" lvl="5"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6pPr>
            <a:lvl7pPr marL="3200400" lvl="6"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7pPr>
            <a:lvl8pPr marL="3657600" lvl="7"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8pPr>
            <a:lvl9pPr marL="4114800" lvl="8"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19">
          <p15:clr>
            <a:srgbClr val="E46962"/>
          </p15:clr>
        </p15:guide>
        <p15:guide id="2" pos="593">
          <p15:clr>
            <a:srgbClr val="E46962"/>
          </p15:clr>
        </p15:guide>
        <p15:guide id="3" pos="669">
          <p15:clr>
            <a:srgbClr val="E46962"/>
          </p15:clr>
        </p15:guide>
        <p15:guide id="4" pos="1044">
          <p15:clr>
            <a:srgbClr val="E46962"/>
          </p15:clr>
        </p15:guide>
        <p15:guide id="5" pos="1119">
          <p15:clr>
            <a:srgbClr val="E46962"/>
          </p15:clr>
        </p15:guide>
        <p15:guide id="6" pos="1494">
          <p15:clr>
            <a:srgbClr val="E46962"/>
          </p15:clr>
        </p15:guide>
        <p15:guide id="7" pos="1569">
          <p15:clr>
            <a:srgbClr val="E46962"/>
          </p15:clr>
        </p15:guide>
        <p15:guide id="8" pos="1944">
          <p15:clr>
            <a:srgbClr val="E46962"/>
          </p15:clr>
        </p15:guide>
        <p15:guide id="9" pos="2019">
          <p15:clr>
            <a:srgbClr val="E46962"/>
          </p15:clr>
        </p15:guide>
        <p15:guide id="10" pos="2394">
          <p15:clr>
            <a:srgbClr val="E46962"/>
          </p15:clr>
        </p15:guide>
        <p15:guide id="11" pos="2469">
          <p15:clr>
            <a:srgbClr val="E46962"/>
          </p15:clr>
        </p15:guide>
        <p15:guide id="12" pos="2844">
          <p15:clr>
            <a:srgbClr val="E46962"/>
          </p15:clr>
        </p15:guide>
        <p15:guide id="13" pos="2919">
          <p15:clr>
            <a:srgbClr val="E46962"/>
          </p15:clr>
        </p15:guide>
        <p15:guide id="14" pos="3294">
          <p15:clr>
            <a:srgbClr val="E46962"/>
          </p15:clr>
        </p15:guide>
        <p15:guide id="15" pos="3370">
          <p15:clr>
            <a:srgbClr val="E46962"/>
          </p15:clr>
        </p15:guide>
        <p15:guide id="16" pos="3744">
          <p15:clr>
            <a:srgbClr val="E46962"/>
          </p15:clr>
        </p15:guide>
        <p15:guide id="17" pos="3820">
          <p15:clr>
            <a:srgbClr val="E46962"/>
          </p15:clr>
        </p15:guide>
        <p15:guide id="18" pos="4194">
          <p15:clr>
            <a:srgbClr val="E46962"/>
          </p15:clr>
        </p15:guide>
        <p15:guide id="19" pos="4270">
          <p15:clr>
            <a:srgbClr val="E46962"/>
          </p15:clr>
        </p15:guide>
        <p15:guide id="20" pos="4644">
          <p15:clr>
            <a:srgbClr val="E46962"/>
          </p15:clr>
        </p15:guide>
        <p15:guide id="21" pos="4720">
          <p15:clr>
            <a:srgbClr val="E46962"/>
          </p15:clr>
        </p15:guide>
        <p15:guide id="22" pos="5094">
          <p15:clr>
            <a:srgbClr val="E46962"/>
          </p15:clr>
        </p15:guide>
        <p15:guide id="23" pos="5170">
          <p15:clr>
            <a:srgbClr val="E46962"/>
          </p15:clr>
        </p15:guide>
        <p15:guide id="24" pos="5544">
          <p15:clr>
            <a:srgbClr val="E46962"/>
          </p15:clr>
        </p15:guide>
        <p15:guide id="25" orient="horz" pos="141">
          <p15:clr>
            <a:srgbClr val="E46962"/>
          </p15:clr>
        </p15:guide>
        <p15:guide id="26" orient="horz" pos="3061">
          <p15:clr>
            <a:srgbClr val="E46962"/>
          </p15:clr>
        </p15:guide>
        <p15:guide id="27" pos="144">
          <p15:clr>
            <a:srgbClr val="E46962"/>
          </p15:clr>
        </p15:guide>
        <p15:guide id="28" pos="5616">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9.jpeg"/><Relationship Id="rId5" Type="http://schemas.openxmlformats.org/officeDocument/2006/relationships/image" Target="../media/image2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7.png"/><Relationship Id="rId5" Type="http://schemas.openxmlformats.org/officeDocument/2006/relationships/image" Target="../media/image8.jpe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microsoft.com/office/2011/relationships/inkAction" Target="../ink/inkAction1.xml"/><Relationship Id="rId3" Type="http://schemas.openxmlformats.org/officeDocument/2006/relationships/slideLayout" Target="../slideLayouts/slideLayout28.xml"/><Relationship Id="rId7" Type="http://schemas.openxmlformats.org/officeDocument/2006/relationships/image" Target="../media/image10.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7.png"/><Relationship Id="rId4" Type="http://schemas.openxmlformats.org/officeDocument/2006/relationships/notesSlide" Target="../notesSlides/notesSlide11.xml"/><Relationship Id="rId9"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8.xml"/><Relationship Id="rId7" Type="http://schemas.openxmlformats.org/officeDocument/2006/relationships/image" Target="../media/image31.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0.png"/><Relationship Id="rId5" Type="http://schemas.openxmlformats.org/officeDocument/2006/relationships/image" Target="../media/image29.png"/><Relationship Id="rId10" Type="http://schemas.openxmlformats.org/officeDocument/2006/relationships/image" Target="../media/image32.png"/><Relationship Id="rId4" Type="http://schemas.openxmlformats.org/officeDocument/2006/relationships/notesSlide" Target="../notesSlides/notesSlide12.xml"/><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7.png"/><Relationship Id="rId5" Type="http://schemas.openxmlformats.org/officeDocument/2006/relationships/image" Target="../media/image9.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7.png"/><Relationship Id="rId5" Type="http://schemas.openxmlformats.org/officeDocument/2006/relationships/image" Target="../media/image9.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3.xml"/><Relationship Id="rId7" Type="http://schemas.openxmlformats.org/officeDocument/2006/relationships/image" Target="../media/image34.jpe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33.png"/><Relationship Id="rId5" Type="http://schemas.openxmlformats.org/officeDocument/2006/relationships/image" Target="../media/image9.jpeg"/><Relationship Id="rId4" Type="http://schemas.openxmlformats.org/officeDocument/2006/relationships/notesSlide" Target="../notesSlides/notesSlide15.xml"/><Relationship Id="rId9" Type="http://schemas.openxmlformats.org/officeDocument/2006/relationships/comments" Target="../comments/comment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7.png"/><Relationship Id="rId5" Type="http://schemas.openxmlformats.org/officeDocument/2006/relationships/image" Target="../media/image9.jpe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slideLayout" Target="../slideLayouts/slideLayout33.xml"/><Relationship Id="rId7" Type="http://schemas.openxmlformats.org/officeDocument/2006/relationships/image" Target="../media/image7.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35.png"/><Relationship Id="rId5" Type="http://schemas.openxmlformats.org/officeDocument/2006/relationships/image" Target="../media/image9.jpeg"/><Relationship Id="rId4" Type="http://schemas.openxmlformats.org/officeDocument/2006/relationships/notesSlide" Target="../notesSlides/notesSlide17.xml"/><Relationship Id="rId9" Type="http://schemas.openxmlformats.org/officeDocument/2006/relationships/image" Target="../media/image37.jp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image" Target="../media/image7.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38.jpeg"/><Relationship Id="rId5" Type="http://schemas.openxmlformats.org/officeDocument/2006/relationships/image" Target="../media/image9.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3.xml"/><Relationship Id="rId7" Type="http://schemas.openxmlformats.org/officeDocument/2006/relationships/image" Target="../media/image10.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2.xml"/><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7.png"/><Relationship Id="rId5" Type="http://schemas.openxmlformats.org/officeDocument/2006/relationships/image" Target="../media/image9.jpe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33.xml"/><Relationship Id="rId7" Type="http://schemas.openxmlformats.org/officeDocument/2006/relationships/image" Target="../media/image40.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9.png"/><Relationship Id="rId5" Type="http://schemas.openxmlformats.org/officeDocument/2006/relationships/image" Target="../media/image9.jpeg"/><Relationship Id="rId10" Type="http://schemas.openxmlformats.org/officeDocument/2006/relationships/image" Target="../media/image7.png"/><Relationship Id="rId4" Type="http://schemas.openxmlformats.org/officeDocument/2006/relationships/notesSlide" Target="../notesSlides/notesSlide20.xml"/><Relationship Id="rId9"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image" Target="../media/image7.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9.jpeg"/><Relationship Id="rId5" Type="http://schemas.openxmlformats.org/officeDocument/2006/relationships/image" Target="../media/image43.jpe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comments" Target="../comments/commen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7.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jpeg"/><Relationship Id="rId5" Type="http://schemas.openxmlformats.org/officeDocument/2006/relationships/image" Target="../media/image12.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7.png"/><Relationship Id="rId5" Type="http://schemas.openxmlformats.org/officeDocument/2006/relationships/image" Target="../media/image8.jpe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7.png"/><Relationship Id="rId5" Type="http://schemas.openxmlformats.org/officeDocument/2006/relationships/image" Target="../media/image8.jpe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33.xml"/><Relationship Id="rId7" Type="http://schemas.openxmlformats.org/officeDocument/2006/relationships/image" Target="../media/image45.jpe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44.png"/><Relationship Id="rId5" Type="http://schemas.openxmlformats.org/officeDocument/2006/relationships/image" Target="../media/image8.jpe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7.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10.png"/><Relationship Id="rId5" Type="http://schemas.openxmlformats.org/officeDocument/2006/relationships/image" Target="../media/image47.png"/><Relationship Id="rId4"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7.png"/><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10.png"/><Relationship Id="rId5" Type="http://schemas.openxmlformats.org/officeDocument/2006/relationships/image" Target="../media/image48.png"/><Relationship Id="rId4"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7.png"/><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10.png"/><Relationship Id="rId5" Type="http://schemas.openxmlformats.org/officeDocument/2006/relationships/image" Target="../media/image49.png"/><Relationship Id="rId4"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8.xml"/><Relationship Id="rId7" Type="http://schemas.openxmlformats.org/officeDocument/2006/relationships/image" Target="../media/image10.png"/><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notesSlide" Target="../notesSlides/notesSlide35.xml"/></Relationships>
</file>

<file path=ppt/slides/_rels/slide3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8.xml"/><Relationship Id="rId7" Type="http://schemas.openxmlformats.org/officeDocument/2006/relationships/image" Target="../media/image10.png"/><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notesSlide" Target="../notesSlides/notesSlide36.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7.png"/><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10.png"/><Relationship Id="rId5" Type="http://schemas.openxmlformats.org/officeDocument/2006/relationships/image" Target="../media/image54.png"/><Relationship Id="rId4"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slideLayout" Target="../slideLayouts/slideLayout25.xml"/><Relationship Id="rId7" Type="http://schemas.openxmlformats.org/officeDocument/2006/relationships/image" Target="../media/image15.jpe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7.png"/><Relationship Id="rId4" Type="http://schemas.openxmlformats.org/officeDocument/2006/relationships/notesSlide" Target="../notesSlides/notesSlide4.xml"/><Relationship Id="rId9" Type="http://schemas.openxmlformats.org/officeDocument/2006/relationships/image" Target="../media/image8.jpeg"/></Relationships>
</file>

<file path=ppt/slides/_rels/slide4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slideLayout" Target="../slideLayouts/slideLayout28.xml"/><Relationship Id="rId7" Type="http://schemas.openxmlformats.org/officeDocument/2006/relationships/image" Target="../media/image56.png"/><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55.png"/><Relationship Id="rId5" Type="http://schemas.openxmlformats.org/officeDocument/2006/relationships/image" Target="../media/image11.png"/><Relationship Id="rId10" Type="http://schemas.openxmlformats.org/officeDocument/2006/relationships/image" Target="../media/image58.png"/><Relationship Id="rId4" Type="http://schemas.openxmlformats.org/officeDocument/2006/relationships/notesSlide" Target="../notesSlides/notesSlide38.xml"/><Relationship Id="rId9" Type="http://schemas.openxmlformats.org/officeDocument/2006/relationships/image" Target="../media/image7.png"/></Relationships>
</file>

<file path=ppt/slides/_rels/slide4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28.xml"/><Relationship Id="rId7" Type="http://schemas.openxmlformats.org/officeDocument/2006/relationships/image" Target="../media/image60.png"/><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image" Target="../media/image59.png"/><Relationship Id="rId11" Type="http://schemas.openxmlformats.org/officeDocument/2006/relationships/image" Target="../media/image63.png"/><Relationship Id="rId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notesSlide" Target="../notesSlides/notesSlide39.xml"/><Relationship Id="rId9" Type="http://schemas.openxmlformats.org/officeDocument/2006/relationships/image" Target="../media/image62.png"/></Relationships>
</file>

<file path=ppt/slides/_rels/slide4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22.xml"/><Relationship Id="rId7" Type="http://schemas.openxmlformats.org/officeDocument/2006/relationships/image" Target="../media/image7.png"/><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notesSlide" Target="../notesSlides/notesSlide40.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66.png"/><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7.png"/><Relationship Id="rId5" Type="http://schemas.openxmlformats.org/officeDocument/2006/relationships/image" Target="../media/image9.jpeg"/><Relationship Id="rId4" Type="http://schemas.openxmlformats.org/officeDocument/2006/relationships/notesSlide" Target="../notesSlides/notesSlide41.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32.xml"/><Relationship Id="rId7" Type="http://schemas.openxmlformats.org/officeDocument/2006/relationships/image" Target="../media/image7.png"/><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image" Target="../media/image10.png"/><Relationship Id="rId5" Type="http://schemas.openxmlformats.org/officeDocument/2006/relationships/image" Target="../media/image67.png"/><Relationship Id="rId4" Type="http://schemas.openxmlformats.org/officeDocument/2006/relationships/notesSlide" Target="../notesSlides/notesSlide4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32.xml"/><Relationship Id="rId7" Type="http://schemas.openxmlformats.org/officeDocument/2006/relationships/image" Target="../media/image7.png"/><Relationship Id="rId2" Type="http://schemas.openxmlformats.org/officeDocument/2006/relationships/audio" Target="../media/media45.m4a"/><Relationship Id="rId1" Type="http://schemas.microsoft.com/office/2007/relationships/media" Target="../media/media45.m4a"/><Relationship Id="rId6" Type="http://schemas.openxmlformats.org/officeDocument/2006/relationships/image" Target="../media/image10.png"/><Relationship Id="rId5" Type="http://schemas.openxmlformats.org/officeDocument/2006/relationships/image" Target="../media/image68.png"/><Relationship Id="rId4" Type="http://schemas.openxmlformats.org/officeDocument/2006/relationships/notesSlide" Target="../notesSlides/notesSlide4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image" Target="../media/image7.png"/><Relationship Id="rId5" Type="http://schemas.openxmlformats.org/officeDocument/2006/relationships/image" Target="../media/image8.jpeg"/><Relationship Id="rId4" Type="http://schemas.openxmlformats.org/officeDocument/2006/relationships/notesSlide" Target="../notesSlides/notesSlide44.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audio" Target="../media/media47.m4a"/><Relationship Id="rId1" Type="http://schemas.microsoft.com/office/2007/relationships/media" Target="../media/media47.m4a"/><Relationship Id="rId6" Type="http://schemas.openxmlformats.org/officeDocument/2006/relationships/image" Target="../media/image7.png"/><Relationship Id="rId5" Type="http://schemas.openxmlformats.org/officeDocument/2006/relationships/image" Target="../media/image8.jpeg"/><Relationship Id="rId4" Type="http://schemas.openxmlformats.org/officeDocument/2006/relationships/notesSlide" Target="../notesSlides/notesSlide45.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audio" Target="../media/media48.m4a"/><Relationship Id="rId1" Type="http://schemas.microsoft.com/office/2007/relationships/media" Target="../media/media48.m4a"/><Relationship Id="rId6" Type="http://schemas.openxmlformats.org/officeDocument/2006/relationships/image" Target="../media/image7.png"/><Relationship Id="rId5" Type="http://schemas.openxmlformats.org/officeDocument/2006/relationships/image" Target="../media/image8.jpeg"/><Relationship Id="rId4" Type="http://schemas.openxmlformats.org/officeDocument/2006/relationships/notesSlide" Target="../notesSlides/notesSlide46.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32.xml"/><Relationship Id="rId7" Type="http://schemas.openxmlformats.org/officeDocument/2006/relationships/image" Target="../media/image7.png"/><Relationship Id="rId2" Type="http://schemas.openxmlformats.org/officeDocument/2006/relationships/audio" Target="../media/media49.m4a"/><Relationship Id="rId1" Type="http://schemas.microsoft.com/office/2007/relationships/media" Target="../media/media49.m4a"/><Relationship Id="rId6" Type="http://schemas.openxmlformats.org/officeDocument/2006/relationships/chart" Target="../charts/chart1.xml"/><Relationship Id="rId5" Type="http://schemas.openxmlformats.org/officeDocument/2006/relationships/image" Target="../media/image8.jpeg"/><Relationship Id="rId4" Type="http://schemas.openxmlformats.org/officeDocument/2006/relationships/notesSlide" Target="../notesSlides/notesSlide4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7.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jpeg"/><Relationship Id="rId5" Type="http://schemas.openxmlformats.org/officeDocument/2006/relationships/image" Target="../media/image17.jpe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audio" Target="../media/media50.m4a"/><Relationship Id="rId1" Type="http://schemas.microsoft.com/office/2007/relationships/media" Target="../media/media50.m4a"/><Relationship Id="rId6" Type="http://schemas.openxmlformats.org/officeDocument/2006/relationships/image" Target="../media/image7.png"/><Relationship Id="rId5" Type="http://schemas.openxmlformats.org/officeDocument/2006/relationships/image" Target="../media/image9.jpeg"/><Relationship Id="rId4" Type="http://schemas.openxmlformats.org/officeDocument/2006/relationships/notesSlide" Target="../notesSlides/notesSlide48.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audio" Target="../media/media51.m4a"/><Relationship Id="rId1" Type="http://schemas.microsoft.com/office/2007/relationships/media" Target="../media/media51.m4a"/><Relationship Id="rId5" Type="http://schemas.openxmlformats.org/officeDocument/2006/relationships/image" Target="../media/image7.png"/><Relationship Id="rId4" Type="http://schemas.openxmlformats.org/officeDocument/2006/relationships/notesSlide" Target="../notesSlides/notesSlide49.xml"/></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21.xml"/><Relationship Id="rId7" Type="http://schemas.openxmlformats.org/officeDocument/2006/relationships/image" Target="../media/image20.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9.png"/><Relationship Id="rId11" Type="http://schemas.openxmlformats.org/officeDocument/2006/relationships/image" Target="../media/image8.jpeg"/><Relationship Id="rId5" Type="http://schemas.openxmlformats.org/officeDocument/2006/relationships/image" Target="../media/image18.png"/><Relationship Id="rId10" Type="http://schemas.openxmlformats.org/officeDocument/2006/relationships/image" Target="../media/image7.png"/><Relationship Id="rId4" Type="http://schemas.openxmlformats.org/officeDocument/2006/relationships/notesSlide" Target="../notesSlides/notesSlide6.xml"/><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png"/><Relationship Id="rId5" Type="http://schemas.openxmlformats.org/officeDocument/2006/relationships/image" Target="../media/image8.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7.png"/><Relationship Id="rId5" Type="http://schemas.openxmlformats.org/officeDocument/2006/relationships/image" Target="../media/image8.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7.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8.jpeg"/><Relationship Id="rId5" Type="http://schemas.openxmlformats.org/officeDocument/2006/relationships/image" Target="../media/image2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39"/>
          <p:cNvSpPr txBox="1">
            <a:spLocks noGrp="1"/>
          </p:cNvSpPr>
          <p:nvPr>
            <p:ph type="title"/>
          </p:nvPr>
        </p:nvSpPr>
        <p:spPr>
          <a:xfrm>
            <a:off x="80350" y="102275"/>
            <a:ext cx="7543500" cy="262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Greenhouse Environmental Analyzer</a:t>
            </a:r>
            <a:endParaRPr/>
          </a:p>
        </p:txBody>
      </p:sp>
      <p:pic>
        <p:nvPicPr>
          <p:cNvPr id="306" name="Google Shape;306;p39"/>
          <p:cNvPicPr preferRelativeResize="0">
            <a:picLocks noGrp="1"/>
          </p:cNvPicPr>
          <p:nvPr>
            <p:ph type="pic" idx="2"/>
          </p:nvPr>
        </p:nvPicPr>
        <p:blipFill rotWithShape="1">
          <a:blip r:embed="rId5">
            <a:alphaModFix/>
          </a:blip>
          <a:srcRect t="39950" b="39948"/>
          <a:stretch/>
        </p:blipFill>
        <p:spPr>
          <a:xfrm>
            <a:off x="-4" y="2876077"/>
            <a:ext cx="9144004" cy="1343999"/>
          </a:xfrm>
          <a:prstGeom prst="rect">
            <a:avLst/>
          </a:prstGeom>
        </p:spPr>
      </p:pic>
      <p:sp>
        <p:nvSpPr>
          <p:cNvPr id="307" name="Google Shape;307;p39"/>
          <p:cNvSpPr txBox="1">
            <a:spLocks noGrp="1"/>
          </p:cNvSpPr>
          <p:nvPr>
            <p:ph type="subTitle" idx="1"/>
          </p:nvPr>
        </p:nvSpPr>
        <p:spPr>
          <a:xfrm>
            <a:off x="190267" y="4322351"/>
            <a:ext cx="2137500" cy="44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000"/>
              <a:t>2/7/25</a:t>
            </a:r>
            <a:endParaRPr sz="1000"/>
          </a:p>
          <a:p>
            <a:pPr marL="0" lvl="0" indent="0" algn="l" rtl="0">
              <a:spcBef>
                <a:spcPts val="0"/>
              </a:spcBef>
              <a:spcAft>
                <a:spcPts val="0"/>
              </a:spcAft>
              <a:buClr>
                <a:schemeClr val="dk1"/>
              </a:buClr>
              <a:buSzPts val="1100"/>
              <a:buFont typeface="Arial"/>
              <a:buNone/>
            </a:pPr>
            <a:r>
              <a:rPr lang="en" sz="1000"/>
              <a:t>Critical Design Review</a:t>
            </a:r>
            <a:endParaRPr sz="1000"/>
          </a:p>
          <a:p>
            <a:pPr marL="0" lvl="0" indent="0" algn="l" rtl="0">
              <a:spcBef>
                <a:spcPts val="0"/>
              </a:spcBef>
              <a:spcAft>
                <a:spcPts val="0"/>
              </a:spcAft>
              <a:buClr>
                <a:schemeClr val="dk1"/>
              </a:buClr>
              <a:buSzPts val="1100"/>
              <a:buFont typeface="Arial"/>
              <a:buNone/>
            </a:pPr>
            <a:r>
              <a:rPr lang="en" sz="1000"/>
              <a:t>Group 1</a:t>
            </a:r>
            <a:endParaRPr sz="1000"/>
          </a:p>
          <a:p>
            <a:pPr marL="0" lvl="0" indent="0" algn="l" rtl="0">
              <a:spcBef>
                <a:spcPts val="0"/>
              </a:spcBef>
              <a:spcAft>
                <a:spcPts val="0"/>
              </a:spcAft>
              <a:buNone/>
            </a:pPr>
            <a:endParaRPr/>
          </a:p>
        </p:txBody>
      </p:sp>
      <p:sp>
        <p:nvSpPr>
          <p:cNvPr id="308" name="Google Shape;308;p39"/>
          <p:cNvSpPr txBox="1">
            <a:spLocks noGrp="1"/>
          </p:cNvSpPr>
          <p:nvPr>
            <p:ph type="subTitle" idx="3"/>
          </p:nvPr>
        </p:nvSpPr>
        <p:spPr>
          <a:xfrm>
            <a:off x="5480180" y="4500517"/>
            <a:ext cx="1588041" cy="44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a:t>Maya Sosa, PSE</a:t>
            </a:r>
            <a:endParaRPr sz="1100"/>
          </a:p>
          <a:p>
            <a:pPr marL="0" lvl="0" indent="0" algn="l" rtl="0">
              <a:spcBef>
                <a:spcPts val="0"/>
              </a:spcBef>
              <a:spcAft>
                <a:spcPts val="0"/>
              </a:spcAft>
              <a:buClr>
                <a:schemeClr val="dk1"/>
              </a:buClr>
              <a:buSzPts val="1100"/>
              <a:buFont typeface="Arial"/>
              <a:buNone/>
            </a:pPr>
            <a:r>
              <a:rPr lang="en" sz="1100"/>
              <a:t>Paul Weiner, PSE</a:t>
            </a:r>
            <a:endParaRPr sz="1100"/>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309" name="Google Shape;309;p39"/>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a:t>
            </a:fld>
            <a:endParaRPr/>
          </a:p>
        </p:txBody>
      </p:sp>
      <mc:AlternateContent xmlns:mc="http://schemas.openxmlformats.org/markup-compatibility/2006" xmlns:a14="http://schemas.microsoft.com/office/drawing/2010/main">
        <mc:Choice Requires="a14">
          <p:sp>
            <p:nvSpPr>
              <p:cNvPr id="310" name="Google Shape;310;p39"/>
              <p:cNvSpPr txBox="1"/>
              <p:nvPr/>
            </p:nvSpPr>
            <p:spPr>
              <a:xfrm>
                <a:off x="3951625" y="2403825"/>
                <a:ext cx="5103600" cy="53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lt1"/>
                    </a:solidFill>
                    <a:latin typeface="Work Sans"/>
                    <a:ea typeface="Work Sans"/>
                    <a:cs typeface="Work Sans"/>
                    <a:sym typeface="Work Sans"/>
                  </a:rPr>
                  <a:t>of Blue to Red Light, Humidity, Temperature, and </a:t>
                </a:r>
                <a14:m>
                  <m:oMath xmlns:m="http://schemas.openxmlformats.org/officeDocument/2006/math">
                    <m:sSub>
                      <m:sSubPr>
                        <m:ctrlPr>
                          <a:rPr lang="en-US" i="1" smtClean="0">
                            <a:solidFill>
                              <a:schemeClr val="lt1"/>
                            </a:solidFill>
                            <a:latin typeface="Cambria Math" panose="02040503050406030204" pitchFamily="18" charset="0"/>
                            <a:sym typeface="Work Sans"/>
                          </a:rPr>
                        </m:ctrlPr>
                      </m:sSubPr>
                      <m:e>
                        <m:r>
                          <m:rPr>
                            <m:sty m:val="p"/>
                          </m:rPr>
                          <a:rPr lang="en-US" b="0" i="0" smtClean="0">
                            <a:solidFill>
                              <a:schemeClr val="lt1"/>
                            </a:solidFill>
                            <a:latin typeface="Cambria Math" panose="02040503050406030204" pitchFamily="18" charset="0"/>
                            <a:sym typeface="Work Sans"/>
                          </a:rPr>
                          <m:t>CO</m:t>
                        </m:r>
                      </m:e>
                      <m:sub>
                        <m:r>
                          <a:rPr lang="en-US" b="0" i="0" smtClean="0">
                            <a:solidFill>
                              <a:schemeClr val="lt1"/>
                            </a:solidFill>
                            <a:latin typeface="Cambria Math" panose="02040503050406030204" pitchFamily="18" charset="0"/>
                            <a:sym typeface="Work Sans"/>
                          </a:rPr>
                          <m:t>2</m:t>
                        </m:r>
                      </m:sub>
                    </m:sSub>
                  </m:oMath>
                </a14:m>
                <a:endParaRPr lang="ar-AE">
                  <a:solidFill>
                    <a:schemeClr val="lt1"/>
                  </a:solidFill>
                  <a:latin typeface="Wingdings 3" panose="05040102010807070707" pitchFamily="18" charset="2"/>
                  <a:ea typeface="Work Sans"/>
                  <a:cs typeface="Work Sans"/>
                  <a:sym typeface="Work Sans"/>
                </a:endParaRPr>
              </a:p>
              <a:p>
                <a:pPr marL="0" lvl="0" indent="0" algn="l" rtl="0">
                  <a:spcBef>
                    <a:spcPts val="0"/>
                  </a:spcBef>
                  <a:spcAft>
                    <a:spcPts val="0"/>
                  </a:spcAft>
                  <a:buNone/>
                </a:pPr>
                <a:endParaRPr>
                  <a:solidFill>
                    <a:schemeClr val="lt1"/>
                  </a:solidFill>
                  <a:latin typeface="Work Sans"/>
                  <a:ea typeface="Work Sans"/>
                  <a:cs typeface="Work Sans"/>
                  <a:sym typeface="Work Sans"/>
                </a:endParaRPr>
              </a:p>
            </p:txBody>
          </p:sp>
        </mc:Choice>
        <mc:Fallback xmlns="">
          <p:sp>
            <p:nvSpPr>
              <p:cNvPr id="310" name="Google Shape;310;p39"/>
              <p:cNvSpPr txBox="1">
                <a:spLocks noRot="1" noChangeAspect="1" noMove="1" noResize="1" noEditPoints="1" noAdjustHandles="1" noChangeArrowheads="1" noChangeShapeType="1" noTextEdit="1"/>
              </p:cNvSpPr>
              <p:nvPr/>
            </p:nvSpPr>
            <p:spPr>
              <a:xfrm>
                <a:off x="3951625" y="2403825"/>
                <a:ext cx="5103600" cy="532200"/>
              </a:xfrm>
              <a:prstGeom prst="rect">
                <a:avLst/>
              </a:prstGeom>
              <a:blipFill>
                <a:blip r:embed="rId6"/>
                <a:stretch>
                  <a:fillRect l="-358"/>
                </a:stretch>
              </a:blipFill>
              <a:ln>
                <a:noFill/>
              </a:ln>
            </p:spPr>
            <p:txBody>
              <a:bodyPr/>
              <a:lstStyle/>
              <a:p>
                <a:r>
                  <a:rPr lang="en-US">
                    <a:noFill/>
                  </a:rPr>
                  <a:t> </a:t>
                </a:r>
              </a:p>
            </p:txBody>
          </p:sp>
        </mc:Fallback>
      </mc:AlternateContent>
      <p:sp>
        <p:nvSpPr>
          <p:cNvPr id="311" name="Google Shape;311;p39"/>
          <p:cNvSpPr txBox="1">
            <a:spLocks noGrp="1"/>
          </p:cNvSpPr>
          <p:nvPr>
            <p:ph type="subTitle" idx="3"/>
          </p:nvPr>
        </p:nvSpPr>
        <p:spPr>
          <a:xfrm>
            <a:off x="7018546" y="4484575"/>
            <a:ext cx="2137500" cy="44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a:t>Raul Graterol Medina, CPE</a:t>
            </a:r>
            <a:endParaRPr sz="1100"/>
          </a:p>
          <a:p>
            <a:pPr marL="0" lvl="0" indent="0" algn="l" rtl="0">
              <a:spcBef>
                <a:spcPts val="0"/>
              </a:spcBef>
              <a:spcAft>
                <a:spcPts val="0"/>
              </a:spcAft>
              <a:buClr>
                <a:schemeClr val="dk1"/>
              </a:buClr>
              <a:buSzPts val="1100"/>
              <a:buFont typeface="Arial"/>
              <a:buNone/>
            </a:pPr>
            <a:r>
              <a:rPr lang="en" sz="1100"/>
              <a:t>Leiner Suarez Colome, EE</a:t>
            </a:r>
            <a:endParaRPr sz="1100"/>
          </a:p>
          <a:p>
            <a:pPr marL="0" lvl="0" indent="0" algn="l" rtl="0">
              <a:spcBef>
                <a:spcPts val="0"/>
              </a:spcBef>
              <a:spcAft>
                <a:spcPts val="0"/>
              </a:spcAft>
              <a:buNone/>
            </a:pPr>
            <a:endParaRPr sz="1000"/>
          </a:p>
        </p:txBody>
      </p:sp>
      <p:pic>
        <p:nvPicPr>
          <p:cNvPr id="13" name="Audio 12">
            <a:hlinkClick r:id="" action="ppaction://media"/>
            <a:extLst>
              <a:ext uri="{FF2B5EF4-FFF2-40B4-BE49-F238E27FC236}">
                <a16:creationId xmlns:a16="http://schemas.microsoft.com/office/drawing/2014/main" id="{12ADFEE0-DE3C-A4FA-A112-976031AD760F}"/>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39844" t="-139844" r="-139844" b="-139844"/>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8830"/>
    </mc:Choice>
    <mc:Fallback xmlns="">
      <p:transition spd="slow"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762ABA-CCA2-931F-E3F8-BDDC97B7FA9D}"/>
              </a:ext>
            </a:extLst>
          </p:cNvPr>
          <p:cNvPicPr>
            <a:picLocks noChangeAspect="1"/>
          </p:cNvPicPr>
          <p:nvPr/>
        </p:nvPicPr>
        <p:blipFill>
          <a:blip r:embed="rId5"/>
          <a:stretch>
            <a:fillRect/>
          </a:stretch>
        </p:blipFill>
        <p:spPr>
          <a:xfrm>
            <a:off x="0" y="0"/>
            <a:ext cx="9144000" cy="5148212"/>
          </a:xfrm>
          <a:prstGeom prst="rect">
            <a:avLst/>
          </a:prstGeom>
        </p:spPr>
      </p:pic>
      <p:sp>
        <p:nvSpPr>
          <p:cNvPr id="8" name="Subtitle 4">
            <a:extLst>
              <a:ext uri="{FF2B5EF4-FFF2-40B4-BE49-F238E27FC236}">
                <a16:creationId xmlns:a16="http://schemas.microsoft.com/office/drawing/2014/main" id="{B6D4D3FA-04A1-181F-A29F-E5605CDDEA31}"/>
              </a:ext>
            </a:extLst>
          </p:cNvPr>
          <p:cNvSpPr txBox="1">
            <a:spLocks/>
          </p:cNvSpPr>
          <p:nvPr/>
        </p:nvSpPr>
        <p:spPr>
          <a:xfrm>
            <a:off x="80922" y="105274"/>
            <a:ext cx="3673800" cy="3105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t>Current Optical Layout</a:t>
            </a:r>
          </a:p>
        </p:txBody>
      </p:sp>
      <p:pic>
        <p:nvPicPr>
          <p:cNvPr id="12" name="Picture 11" descr="A person smiling at the camera&#10;&#10;Description automatically generated">
            <a:extLst>
              <a:ext uri="{FF2B5EF4-FFF2-40B4-BE49-F238E27FC236}">
                <a16:creationId xmlns:a16="http://schemas.microsoft.com/office/drawing/2014/main" id="{358DA030-1321-FED1-59B6-8A7908B7FD9A}"/>
              </a:ext>
            </a:extLst>
          </p:cNvPr>
          <p:cNvPicPr>
            <a:picLocks noChangeAspect="1"/>
          </p:cNvPicPr>
          <p:nvPr/>
        </p:nvPicPr>
        <p:blipFill>
          <a:blip r:embed="rId6"/>
          <a:stretch>
            <a:fillRect/>
          </a:stretch>
        </p:blipFill>
        <p:spPr>
          <a:xfrm>
            <a:off x="8368790" y="0"/>
            <a:ext cx="775210" cy="775210"/>
          </a:xfrm>
          <a:prstGeom prst="rect">
            <a:avLst/>
          </a:prstGeom>
        </p:spPr>
      </p:pic>
      <p:sp>
        <p:nvSpPr>
          <p:cNvPr id="13" name="Google Shape;334;p41">
            <a:extLst>
              <a:ext uri="{FF2B5EF4-FFF2-40B4-BE49-F238E27FC236}">
                <a16:creationId xmlns:a16="http://schemas.microsoft.com/office/drawing/2014/main" id="{16ADB0DC-1B37-5FD6-2D41-111B17FF0181}"/>
              </a:ext>
            </a:extLst>
          </p:cNvPr>
          <p:cNvSpPr txBox="1"/>
          <p:nvPr/>
        </p:nvSpPr>
        <p:spPr>
          <a:xfrm>
            <a:off x="7773796" y="606844"/>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chemeClr val="tx1"/>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chemeClr val="tx1"/>
                </a:solidFill>
                <a:latin typeface="Work Sans"/>
                <a:ea typeface="Work Sans"/>
                <a:cs typeface="Work Sans"/>
                <a:sym typeface="Work Sans"/>
              </a:rPr>
              <a:t>PSE</a:t>
            </a:r>
            <a:endParaRPr sz="1050" i="1">
              <a:solidFill>
                <a:schemeClr val="tx1"/>
              </a:solidFill>
              <a:latin typeface="Work Sans"/>
              <a:ea typeface="Work Sans"/>
              <a:cs typeface="Work Sans"/>
              <a:sym typeface="Work Sans"/>
            </a:endParaRPr>
          </a:p>
        </p:txBody>
      </p:sp>
      <p:pic>
        <p:nvPicPr>
          <p:cNvPr id="18" name="Audio 17">
            <a:hlinkClick r:id="" action="ppaction://media"/>
            <a:extLst>
              <a:ext uri="{FF2B5EF4-FFF2-40B4-BE49-F238E27FC236}">
                <a16:creationId xmlns:a16="http://schemas.microsoft.com/office/drawing/2014/main" id="{495BF6E2-C52E-6734-65A8-E8F1D2BD4BE2}"/>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76563" t="-76563" r="-76563" b="-76563"/>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512950344"/>
      </p:ext>
    </p:extLst>
  </p:cSld>
  <p:clrMapOvr>
    <a:masterClrMapping/>
  </p:clrMapOvr>
  <mc:AlternateContent xmlns:mc="http://schemas.openxmlformats.org/markup-compatibility/2006" xmlns:p14="http://schemas.microsoft.com/office/powerpoint/2010/main">
    <mc:Choice Requires="p14">
      <p:transition spd="slow" p14:dur="2000" advTm="17643"/>
    </mc:Choice>
    <mc:Fallback xmlns="">
      <p:transition spd="slow" advTm="176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8AFED68-ACD3-8C2B-3C8C-7D79E38E77A6}"/>
              </a:ext>
            </a:extLst>
          </p:cNvPr>
          <p:cNvPicPr>
            <a:picLocks noChangeAspect="1"/>
          </p:cNvPicPr>
          <p:nvPr/>
        </p:nvPicPr>
        <p:blipFill>
          <a:blip r:embed="rId4"/>
          <a:srcRect r="3177" b="3788"/>
          <a:stretch/>
        </p:blipFill>
        <p:spPr>
          <a:xfrm>
            <a:off x="427625" y="767283"/>
            <a:ext cx="3837014" cy="3755570"/>
          </a:xfrm>
          <a:prstGeom prst="rect">
            <a:avLst/>
          </a:prstGeom>
        </p:spPr>
      </p:pic>
      <p:sp>
        <p:nvSpPr>
          <p:cNvPr id="9" name="TextBox 8">
            <a:extLst>
              <a:ext uri="{FF2B5EF4-FFF2-40B4-BE49-F238E27FC236}">
                <a16:creationId xmlns:a16="http://schemas.microsoft.com/office/drawing/2014/main" id="{89F6967E-17D2-AB19-3BB4-5A6AFD3BB906}"/>
              </a:ext>
            </a:extLst>
          </p:cNvPr>
          <p:cNvSpPr txBox="1"/>
          <p:nvPr/>
        </p:nvSpPr>
        <p:spPr>
          <a:xfrm>
            <a:off x="5878286" y="867756"/>
            <a:ext cx="2766252" cy="461665"/>
          </a:xfrm>
          <a:prstGeom prst="rect">
            <a:avLst/>
          </a:prstGeom>
          <a:noFill/>
        </p:spPr>
        <p:txBody>
          <a:bodyPr wrap="square" rtlCol="0">
            <a:spAutoFit/>
          </a:bodyPr>
          <a:lstStyle/>
          <a:p>
            <a:r>
              <a:rPr lang="en-US" sz="2400">
                <a:solidFill>
                  <a:schemeClr val="lt1"/>
                </a:solidFill>
                <a:latin typeface="Work Sans"/>
                <a:sym typeface="Work Sans"/>
              </a:rPr>
              <a:t>LED Panel</a:t>
            </a:r>
          </a:p>
        </p:txBody>
      </p:sp>
      <p:sp>
        <p:nvSpPr>
          <p:cNvPr id="10" name="TextBox 9">
            <a:extLst>
              <a:ext uri="{FF2B5EF4-FFF2-40B4-BE49-F238E27FC236}">
                <a16:creationId xmlns:a16="http://schemas.microsoft.com/office/drawing/2014/main" id="{69E20AE1-771E-9E20-C529-6B42A1F24350}"/>
              </a:ext>
            </a:extLst>
          </p:cNvPr>
          <p:cNvSpPr txBox="1"/>
          <p:nvPr/>
        </p:nvSpPr>
        <p:spPr>
          <a:xfrm>
            <a:off x="4410635" y="1506070"/>
            <a:ext cx="4518212" cy="2969083"/>
          </a:xfrm>
          <a:prstGeom prst="rect">
            <a:avLst/>
          </a:prstGeom>
          <a:noFill/>
        </p:spPr>
        <p:txBody>
          <a:bodyPr wrap="square" lIns="91440" tIns="45720" rIns="91440" bIns="45720" rtlCol="0" anchor="t">
            <a:spAutoFit/>
          </a:bodyPr>
          <a:lstStyle/>
          <a:p>
            <a:pPr marL="457200" indent="-323850" algn="just">
              <a:lnSpc>
                <a:spcPct val="150000"/>
              </a:lnSpc>
              <a:buClr>
                <a:schemeClr val="lt1"/>
              </a:buClr>
              <a:buSzPts val="1500"/>
              <a:buFont typeface="Helvetica Neue"/>
              <a:buChar char="●"/>
            </a:pPr>
            <a:r>
              <a:rPr lang="en-US">
                <a:solidFill>
                  <a:schemeClr val="lt1"/>
                </a:solidFill>
                <a:latin typeface="Helvetica Neue"/>
                <a:sym typeface="Work Sans"/>
              </a:rPr>
              <a:t>Our advanced goal was to have our greenhouse adjust the necessary parameters to ensure optimal plant health</a:t>
            </a:r>
          </a:p>
          <a:p>
            <a:pPr marL="457200" indent="-323850" algn="just">
              <a:lnSpc>
                <a:spcPct val="150000"/>
              </a:lnSpc>
              <a:buClr>
                <a:schemeClr val="lt1"/>
              </a:buClr>
              <a:buSzPts val="1500"/>
              <a:buFont typeface="Helvetica Neue"/>
              <a:buChar char="●"/>
            </a:pPr>
            <a:r>
              <a:rPr lang="en-US">
                <a:solidFill>
                  <a:schemeClr val="lt1"/>
                </a:solidFill>
                <a:latin typeface="Helvetica Neue"/>
                <a:sym typeface="Work Sans"/>
              </a:rPr>
              <a:t>20 LEDs (10 red, 10 blue) will be used to adjust the blue/red light ratio (on separate PCB)</a:t>
            </a:r>
          </a:p>
          <a:p>
            <a:pPr marL="457200" indent="-323850" algn="just">
              <a:lnSpc>
                <a:spcPct val="150000"/>
              </a:lnSpc>
              <a:buClr>
                <a:schemeClr val="lt1"/>
              </a:buClr>
              <a:buSzPts val="1500"/>
              <a:buFont typeface="Helvetica Neue"/>
              <a:buChar char="●"/>
            </a:pPr>
            <a:r>
              <a:rPr lang="en-US">
                <a:solidFill>
                  <a:schemeClr val="lt1"/>
                </a:solidFill>
                <a:latin typeface="Helvetica Neue"/>
                <a:sym typeface="Work Sans"/>
              </a:rPr>
              <a:t>They will adjust automatically based on what the sensor reads and what the plant needs</a:t>
            </a:r>
            <a:endParaRPr lang="en-US">
              <a:solidFill>
                <a:schemeClr val="lt1"/>
              </a:solidFill>
              <a:latin typeface="Helvetica Neue"/>
            </a:endParaRPr>
          </a:p>
          <a:p>
            <a:pPr marL="457200" indent="-323850" algn="just">
              <a:lnSpc>
                <a:spcPct val="150000"/>
              </a:lnSpc>
              <a:buClr>
                <a:schemeClr val="lt1"/>
              </a:buClr>
              <a:buSzPts val="1500"/>
              <a:buFont typeface="Helvetica Neue"/>
              <a:buChar char="●"/>
            </a:pPr>
            <a:r>
              <a:rPr lang="en-US">
                <a:solidFill>
                  <a:schemeClr val="lt1"/>
                </a:solidFill>
                <a:latin typeface="Helvetica Neue"/>
                <a:sym typeface="Work Sans"/>
              </a:rPr>
              <a:t>This will be presented at showcase to represent greenhouse lighting systems</a:t>
            </a:r>
          </a:p>
        </p:txBody>
      </p:sp>
      <p:pic>
        <p:nvPicPr>
          <p:cNvPr id="11" name="Picture 10" descr="A person with long hair smiling&#10;&#10;AI-generated content may be incorrect.">
            <a:extLst>
              <a:ext uri="{FF2B5EF4-FFF2-40B4-BE49-F238E27FC236}">
                <a16:creationId xmlns:a16="http://schemas.microsoft.com/office/drawing/2014/main" id="{F3B6AB05-D988-EC6B-F18A-1F9CAA8CA914}"/>
              </a:ext>
            </a:extLst>
          </p:cNvPr>
          <p:cNvPicPr>
            <a:picLocks noChangeAspect="1"/>
          </p:cNvPicPr>
          <p:nvPr/>
        </p:nvPicPr>
        <p:blipFill>
          <a:blip r:embed="rId5"/>
          <a:srcRect l="6442" t="18703" r="7015" b="17230"/>
          <a:stretch/>
        </p:blipFill>
        <p:spPr>
          <a:xfrm>
            <a:off x="8172244" y="80469"/>
            <a:ext cx="658889" cy="636422"/>
          </a:xfrm>
          <a:prstGeom prst="rect">
            <a:avLst/>
          </a:prstGeom>
        </p:spPr>
      </p:pic>
      <p:sp>
        <p:nvSpPr>
          <p:cNvPr id="12" name="Google Shape;334;p41">
            <a:extLst>
              <a:ext uri="{FF2B5EF4-FFF2-40B4-BE49-F238E27FC236}">
                <a16:creationId xmlns:a16="http://schemas.microsoft.com/office/drawing/2014/main" id="{6EDE0AE4-31B5-B804-56E1-3C349CD232AC}"/>
              </a:ext>
            </a:extLst>
          </p:cNvPr>
          <p:cNvSpPr txBox="1"/>
          <p:nvPr/>
        </p:nvSpPr>
        <p:spPr>
          <a:xfrm>
            <a:off x="7539228" y="578754"/>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pic>
        <p:nvPicPr>
          <p:cNvPr id="34" name="Audio 33">
            <a:hlinkClick r:id="" action="ppaction://media"/>
            <a:extLst>
              <a:ext uri="{FF2B5EF4-FFF2-40B4-BE49-F238E27FC236}">
                <a16:creationId xmlns:a16="http://schemas.microsoft.com/office/drawing/2014/main" id="{22884940-86ED-FDAE-1F82-BB6924B068B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2114590589"/>
      </p:ext>
    </p:extLst>
  </p:cSld>
  <p:clrMapOvr>
    <a:masterClrMapping/>
  </p:clrMapOvr>
  <mc:AlternateContent xmlns:mc="http://schemas.openxmlformats.org/markup-compatibility/2006" xmlns:p14="http://schemas.microsoft.com/office/powerpoint/2010/main">
    <mc:Choice Requires="p14">
      <p:transition spd="slow" p14:dur="2000" advTm="16910"/>
    </mc:Choice>
    <mc:Fallback xmlns="">
      <p:transition spd="slow" advTm="169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66"/>
          <p:cNvSpPr txBox="1">
            <a:spLocks noGrp="1"/>
          </p:cNvSpPr>
          <p:nvPr>
            <p:ph type="subTitle" idx="2"/>
          </p:nvPr>
        </p:nvSpPr>
        <p:spPr>
          <a:xfrm>
            <a:off x="0" y="0"/>
            <a:ext cx="4343100" cy="310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None/>
            </a:pPr>
            <a:r>
              <a:rPr lang="en" sz="1400"/>
              <a:t>Overall Hardware Diagram</a:t>
            </a:r>
            <a:endParaRPr sz="1400"/>
          </a:p>
        </p:txBody>
      </p:sp>
      <p:sp>
        <p:nvSpPr>
          <p:cNvPr id="612" name="Google Shape;612;p66"/>
          <p:cNvSpPr txBox="1">
            <a:spLocks noGrp="1"/>
          </p:cNvSpPr>
          <p:nvPr>
            <p:ph type="body" idx="3"/>
          </p:nvPr>
        </p:nvSpPr>
        <p:spPr>
          <a:xfrm>
            <a:off x="5247739" y="1336579"/>
            <a:ext cx="3566400" cy="229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613" name="Google Shape;613;p66"/>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pic>
        <p:nvPicPr>
          <p:cNvPr id="17" name="Picture 16">
            <a:extLst>
              <a:ext uri="{FF2B5EF4-FFF2-40B4-BE49-F238E27FC236}">
                <a16:creationId xmlns:a16="http://schemas.microsoft.com/office/drawing/2014/main" id="{CC41E0FC-DF5F-9880-0D70-FD3B68D5200F}"/>
              </a:ext>
            </a:extLst>
          </p:cNvPr>
          <p:cNvPicPr>
            <a:picLocks noChangeAspect="1"/>
          </p:cNvPicPr>
          <p:nvPr/>
        </p:nvPicPr>
        <p:blipFill>
          <a:blip r:embed="rId5"/>
          <a:stretch>
            <a:fillRect/>
          </a:stretch>
        </p:blipFill>
        <p:spPr>
          <a:xfrm>
            <a:off x="1248628" y="399351"/>
            <a:ext cx="6479897" cy="6765178"/>
          </a:xfrm>
          <a:prstGeom prst="rect">
            <a:avLst/>
          </a:prstGeom>
        </p:spPr>
      </p:pic>
      <p:sp>
        <p:nvSpPr>
          <p:cNvPr id="4" name="Google Shape;342;p42">
            <a:extLst>
              <a:ext uri="{FF2B5EF4-FFF2-40B4-BE49-F238E27FC236}">
                <a16:creationId xmlns:a16="http://schemas.microsoft.com/office/drawing/2014/main" id="{A1E9327C-A6C7-B1FE-473D-4A2B0541A7F6}"/>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7" name="Picture 6">
            <a:extLst>
              <a:ext uri="{FF2B5EF4-FFF2-40B4-BE49-F238E27FC236}">
                <a16:creationId xmlns:a16="http://schemas.microsoft.com/office/drawing/2014/main" id="{E79AFE98-DE0A-6E9E-8C48-CF0922A5FC14}"/>
              </a:ext>
            </a:extLst>
          </p:cNvPr>
          <p:cNvPicPr>
            <a:picLocks noChangeAspect="1"/>
          </p:cNvPicPr>
          <p:nvPr/>
        </p:nvPicPr>
        <p:blipFill>
          <a:blip r:embed="rId6"/>
          <a:srcRect r="16804"/>
          <a:stretch/>
        </p:blipFill>
        <p:spPr>
          <a:xfrm>
            <a:off x="0" y="388451"/>
            <a:ext cx="9144000" cy="6094128"/>
          </a:xfrm>
          <a:prstGeom prst="rect">
            <a:avLst/>
          </a:prstGeom>
        </p:spPr>
      </p:pic>
      <p:pic>
        <p:nvPicPr>
          <p:cNvPr id="615" name="Google Shape;615;p66"/>
          <p:cNvPicPr preferRelativeResize="0"/>
          <p:nvPr/>
        </p:nvPicPr>
        <p:blipFill>
          <a:blip r:embed="rId7">
            <a:alphaModFix/>
          </a:blip>
          <a:stretch>
            <a:fillRect/>
          </a:stretch>
        </p:blipFill>
        <p:spPr>
          <a:xfrm>
            <a:off x="8018725" y="88850"/>
            <a:ext cx="704600" cy="714900"/>
          </a:xfrm>
          <a:prstGeom prst="rect">
            <a:avLst/>
          </a:prstGeom>
          <a:noFill/>
          <a:ln>
            <a:noFill/>
          </a:ln>
        </p:spPr>
      </p:pic>
      <p:sp>
        <p:nvSpPr>
          <p:cNvPr id="18" name="TextBox 17">
            <a:extLst>
              <a:ext uri="{FF2B5EF4-FFF2-40B4-BE49-F238E27FC236}">
                <a16:creationId xmlns:a16="http://schemas.microsoft.com/office/drawing/2014/main" id="{5B05991D-C40D-EF3A-B026-D2B7CFB2C5A8}"/>
              </a:ext>
            </a:extLst>
          </p:cNvPr>
          <p:cNvSpPr txBox="1"/>
          <p:nvPr/>
        </p:nvSpPr>
        <p:spPr>
          <a:xfrm>
            <a:off x="1589445" y="1240853"/>
            <a:ext cx="571500" cy="338554"/>
          </a:xfrm>
          <a:prstGeom prst="rect">
            <a:avLst/>
          </a:prstGeom>
          <a:solidFill>
            <a:srgbClr val="0000FF"/>
          </a:solidFill>
        </p:spPr>
        <p:txBody>
          <a:bodyPr wrap="square" rtlCol="0">
            <a:spAutoFit/>
          </a:bodyPr>
          <a:lstStyle/>
          <a:p>
            <a:r>
              <a:rPr lang="en-US" sz="800">
                <a:solidFill>
                  <a:schemeClr val="bg1"/>
                </a:solidFill>
              </a:rPr>
              <a:t>Fisheye Lens</a:t>
            </a:r>
          </a:p>
        </p:txBody>
      </p:sp>
      <p:sp>
        <p:nvSpPr>
          <p:cNvPr id="19" name="TextBox 18">
            <a:extLst>
              <a:ext uri="{FF2B5EF4-FFF2-40B4-BE49-F238E27FC236}">
                <a16:creationId xmlns:a16="http://schemas.microsoft.com/office/drawing/2014/main" id="{7995917E-4F58-0262-3449-3E6731BC8172}"/>
              </a:ext>
            </a:extLst>
          </p:cNvPr>
          <p:cNvSpPr txBox="1"/>
          <p:nvPr/>
        </p:nvSpPr>
        <p:spPr>
          <a:xfrm>
            <a:off x="4086596" y="1239001"/>
            <a:ext cx="571500" cy="338554"/>
          </a:xfrm>
          <a:prstGeom prst="rect">
            <a:avLst/>
          </a:prstGeom>
          <a:solidFill>
            <a:srgbClr val="0000FF"/>
          </a:solidFill>
        </p:spPr>
        <p:txBody>
          <a:bodyPr wrap="square" rtlCol="0">
            <a:spAutoFit/>
          </a:bodyPr>
          <a:lstStyle/>
          <a:p>
            <a:r>
              <a:rPr lang="en-US" sz="800">
                <a:solidFill>
                  <a:schemeClr val="bg1"/>
                </a:solidFill>
              </a:rPr>
              <a:t>Fisheye Lens</a:t>
            </a:r>
          </a:p>
        </p:txBody>
      </p:sp>
      <p:sp>
        <p:nvSpPr>
          <p:cNvPr id="20" name="TextBox 19">
            <a:extLst>
              <a:ext uri="{FF2B5EF4-FFF2-40B4-BE49-F238E27FC236}">
                <a16:creationId xmlns:a16="http://schemas.microsoft.com/office/drawing/2014/main" id="{4CCA59A0-C90D-F87E-2146-93365D59AF51}"/>
              </a:ext>
            </a:extLst>
          </p:cNvPr>
          <p:cNvSpPr txBox="1"/>
          <p:nvPr/>
        </p:nvSpPr>
        <p:spPr>
          <a:xfrm>
            <a:off x="5564300" y="1204240"/>
            <a:ext cx="571500" cy="338554"/>
          </a:xfrm>
          <a:prstGeom prst="rect">
            <a:avLst/>
          </a:prstGeom>
          <a:solidFill>
            <a:srgbClr val="0000FF"/>
          </a:solidFill>
        </p:spPr>
        <p:txBody>
          <a:bodyPr wrap="square" rtlCol="0">
            <a:spAutoFit/>
          </a:bodyPr>
          <a:lstStyle/>
          <a:p>
            <a:r>
              <a:rPr lang="en-US" sz="800">
                <a:solidFill>
                  <a:schemeClr val="bg1"/>
                </a:solidFill>
              </a:rPr>
              <a:t>Fisheye Lens</a:t>
            </a:r>
          </a:p>
        </p:txBody>
      </p:sp>
      <p:cxnSp>
        <p:nvCxnSpPr>
          <p:cNvPr id="29" name="Connector: Elbow 28">
            <a:extLst>
              <a:ext uri="{FF2B5EF4-FFF2-40B4-BE49-F238E27FC236}">
                <a16:creationId xmlns:a16="http://schemas.microsoft.com/office/drawing/2014/main" id="{C7DE73F9-3933-756F-B21A-53F0F582A683}"/>
              </a:ext>
            </a:extLst>
          </p:cNvPr>
          <p:cNvCxnSpPr>
            <a:cxnSpLocks/>
          </p:cNvCxnSpPr>
          <p:nvPr/>
        </p:nvCxnSpPr>
        <p:spPr>
          <a:xfrm rot="5400000" flipH="1" flipV="1">
            <a:off x="2277680" y="1785808"/>
            <a:ext cx="2" cy="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874B16D-5579-6472-B521-2AD7874D0E54}"/>
              </a:ext>
            </a:extLst>
          </p:cNvPr>
          <p:cNvCxnSpPr>
            <a:cxnSpLocks/>
            <a:stCxn id="18" idx="2"/>
          </p:cNvCxnSpPr>
          <p:nvPr/>
        </p:nvCxnSpPr>
        <p:spPr>
          <a:xfrm>
            <a:off x="1875195" y="1579407"/>
            <a:ext cx="0" cy="112844"/>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7" name="Straight Arrow Connector 36">
            <a:extLst>
              <a:ext uri="{FF2B5EF4-FFF2-40B4-BE49-F238E27FC236}">
                <a16:creationId xmlns:a16="http://schemas.microsoft.com/office/drawing/2014/main" id="{EA1BD002-16B1-50C7-AE41-1BA4D291DBDA}"/>
              </a:ext>
            </a:extLst>
          </p:cNvPr>
          <p:cNvCxnSpPr>
            <a:cxnSpLocks/>
          </p:cNvCxnSpPr>
          <p:nvPr/>
        </p:nvCxnSpPr>
        <p:spPr>
          <a:xfrm>
            <a:off x="3988305" y="1785807"/>
            <a:ext cx="384041" cy="76301"/>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9" name="TextBox 38">
            <a:extLst>
              <a:ext uri="{FF2B5EF4-FFF2-40B4-BE49-F238E27FC236}">
                <a16:creationId xmlns:a16="http://schemas.microsoft.com/office/drawing/2014/main" id="{3267FE21-6F6F-2491-6EF9-9D87E304D6A4}"/>
              </a:ext>
            </a:extLst>
          </p:cNvPr>
          <p:cNvSpPr txBox="1"/>
          <p:nvPr/>
        </p:nvSpPr>
        <p:spPr>
          <a:xfrm>
            <a:off x="3416805" y="1466552"/>
            <a:ext cx="571500" cy="338554"/>
          </a:xfrm>
          <a:prstGeom prst="rect">
            <a:avLst/>
          </a:prstGeom>
          <a:solidFill>
            <a:srgbClr val="0000FF"/>
          </a:solidFill>
        </p:spPr>
        <p:txBody>
          <a:bodyPr wrap="square" rtlCol="0">
            <a:spAutoFit/>
          </a:bodyPr>
          <a:lstStyle/>
          <a:p>
            <a:r>
              <a:rPr lang="en-US" sz="800">
                <a:solidFill>
                  <a:schemeClr val="bg1"/>
                </a:solidFill>
              </a:rPr>
              <a:t>Red Filter</a:t>
            </a:r>
          </a:p>
        </p:txBody>
      </p:sp>
      <p:sp>
        <p:nvSpPr>
          <p:cNvPr id="40" name="TextBox 39">
            <a:extLst>
              <a:ext uri="{FF2B5EF4-FFF2-40B4-BE49-F238E27FC236}">
                <a16:creationId xmlns:a16="http://schemas.microsoft.com/office/drawing/2014/main" id="{C3D2A6F3-D910-3755-B00A-BDDFCEC3F81D}"/>
              </a:ext>
            </a:extLst>
          </p:cNvPr>
          <p:cNvSpPr txBox="1"/>
          <p:nvPr/>
        </p:nvSpPr>
        <p:spPr>
          <a:xfrm>
            <a:off x="4756387" y="1492365"/>
            <a:ext cx="571500" cy="338554"/>
          </a:xfrm>
          <a:prstGeom prst="rect">
            <a:avLst/>
          </a:prstGeom>
          <a:solidFill>
            <a:srgbClr val="0000FF"/>
          </a:solidFill>
        </p:spPr>
        <p:txBody>
          <a:bodyPr wrap="square" rtlCol="0">
            <a:spAutoFit/>
          </a:bodyPr>
          <a:lstStyle/>
          <a:p>
            <a:r>
              <a:rPr lang="en-US" sz="800">
                <a:solidFill>
                  <a:schemeClr val="bg1"/>
                </a:solidFill>
              </a:rPr>
              <a:t>Blue Filter</a:t>
            </a:r>
          </a:p>
        </p:txBody>
      </p:sp>
      <p:sp>
        <p:nvSpPr>
          <p:cNvPr id="41" name="TextBox 40">
            <a:extLst>
              <a:ext uri="{FF2B5EF4-FFF2-40B4-BE49-F238E27FC236}">
                <a16:creationId xmlns:a16="http://schemas.microsoft.com/office/drawing/2014/main" id="{CE1CE907-B50F-3E58-C5E3-2C63784C74B5}"/>
              </a:ext>
            </a:extLst>
          </p:cNvPr>
          <p:cNvSpPr txBox="1"/>
          <p:nvPr/>
        </p:nvSpPr>
        <p:spPr>
          <a:xfrm>
            <a:off x="5333999" y="1811867"/>
            <a:ext cx="732367" cy="338554"/>
          </a:xfrm>
          <a:prstGeom prst="rect">
            <a:avLst/>
          </a:prstGeom>
          <a:solidFill>
            <a:srgbClr val="0000FF"/>
          </a:solidFill>
        </p:spPr>
        <p:txBody>
          <a:bodyPr wrap="square" rtlCol="0">
            <a:spAutoFit/>
          </a:bodyPr>
          <a:lstStyle/>
          <a:p>
            <a:r>
              <a:rPr lang="en-US" sz="800">
                <a:solidFill>
                  <a:schemeClr val="bg1"/>
                </a:solidFill>
              </a:rPr>
              <a:t>Blue Light Sensor</a:t>
            </a:r>
          </a:p>
        </p:txBody>
      </p:sp>
      <p:cxnSp>
        <p:nvCxnSpPr>
          <p:cNvPr id="43" name="Straight Arrow Connector 42">
            <a:extLst>
              <a:ext uri="{FF2B5EF4-FFF2-40B4-BE49-F238E27FC236}">
                <a16:creationId xmlns:a16="http://schemas.microsoft.com/office/drawing/2014/main" id="{86187CE5-D47D-3150-F772-1A0D4E1B7086}"/>
              </a:ext>
            </a:extLst>
          </p:cNvPr>
          <p:cNvCxnSpPr>
            <a:cxnSpLocks/>
          </p:cNvCxnSpPr>
          <p:nvPr/>
        </p:nvCxnSpPr>
        <p:spPr>
          <a:xfrm flipH="1">
            <a:off x="3988305" y="1588455"/>
            <a:ext cx="173820" cy="67051"/>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7" name="Straight Arrow Connector 46">
            <a:extLst>
              <a:ext uri="{FF2B5EF4-FFF2-40B4-BE49-F238E27FC236}">
                <a16:creationId xmlns:a16="http://schemas.microsoft.com/office/drawing/2014/main" id="{22029169-ED5D-35DE-F3BD-E1A742098A6F}"/>
              </a:ext>
            </a:extLst>
          </p:cNvPr>
          <p:cNvCxnSpPr>
            <a:cxnSpLocks/>
            <a:endCxn id="40" idx="3"/>
          </p:cNvCxnSpPr>
          <p:nvPr/>
        </p:nvCxnSpPr>
        <p:spPr>
          <a:xfrm flipH="1">
            <a:off x="5327887" y="1544940"/>
            <a:ext cx="248710" cy="116702"/>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0" name="Straight Arrow Connector 49">
            <a:extLst>
              <a:ext uri="{FF2B5EF4-FFF2-40B4-BE49-F238E27FC236}">
                <a16:creationId xmlns:a16="http://schemas.microsoft.com/office/drawing/2014/main" id="{897B0535-ED0B-3E39-830A-224A3BC27717}"/>
              </a:ext>
            </a:extLst>
          </p:cNvPr>
          <p:cNvCxnSpPr>
            <a:cxnSpLocks/>
          </p:cNvCxnSpPr>
          <p:nvPr/>
        </p:nvCxnSpPr>
        <p:spPr>
          <a:xfrm>
            <a:off x="5322819" y="1739593"/>
            <a:ext cx="328304" cy="65513"/>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4" name="TextBox 53">
            <a:extLst>
              <a:ext uri="{FF2B5EF4-FFF2-40B4-BE49-F238E27FC236}">
                <a16:creationId xmlns:a16="http://schemas.microsoft.com/office/drawing/2014/main" id="{4F2264C9-E09E-6FD7-D0E0-A51D6979F9B5}"/>
              </a:ext>
            </a:extLst>
          </p:cNvPr>
          <p:cNvSpPr txBox="1"/>
          <p:nvPr/>
        </p:nvSpPr>
        <p:spPr>
          <a:xfrm>
            <a:off x="2739558" y="434605"/>
            <a:ext cx="571500" cy="338554"/>
          </a:xfrm>
          <a:prstGeom prst="rect">
            <a:avLst/>
          </a:prstGeom>
          <a:solidFill>
            <a:srgbClr val="C27BA0"/>
          </a:solidFill>
        </p:spPr>
        <p:txBody>
          <a:bodyPr wrap="square" rtlCol="0">
            <a:spAutoFit/>
          </a:bodyPr>
          <a:lstStyle/>
          <a:p>
            <a:r>
              <a:rPr lang="en-US" sz="800">
                <a:solidFill>
                  <a:schemeClr val="bg1"/>
                </a:solidFill>
              </a:rPr>
              <a:t>LED Array</a:t>
            </a:r>
          </a:p>
        </p:txBody>
      </p:sp>
      <p:cxnSp>
        <p:nvCxnSpPr>
          <p:cNvPr id="55" name="Straight Arrow Connector 54">
            <a:extLst>
              <a:ext uri="{FF2B5EF4-FFF2-40B4-BE49-F238E27FC236}">
                <a16:creationId xmlns:a16="http://schemas.microsoft.com/office/drawing/2014/main" id="{BADEB31A-8633-7370-EEAC-D86B5F806527}"/>
              </a:ext>
            </a:extLst>
          </p:cNvPr>
          <p:cNvCxnSpPr>
            <a:cxnSpLocks/>
          </p:cNvCxnSpPr>
          <p:nvPr/>
        </p:nvCxnSpPr>
        <p:spPr>
          <a:xfrm flipH="1">
            <a:off x="2040467" y="802195"/>
            <a:ext cx="699091" cy="436806"/>
          </a:xfrm>
          <a:prstGeom prst="straightConnector1">
            <a:avLst/>
          </a:prstGeom>
          <a:ln w="19050" cap="flat" cmpd="sng" algn="ctr">
            <a:solidFill>
              <a:srgbClr val="504FFB"/>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9" name="TextBox 58">
            <a:extLst>
              <a:ext uri="{FF2B5EF4-FFF2-40B4-BE49-F238E27FC236}">
                <a16:creationId xmlns:a16="http://schemas.microsoft.com/office/drawing/2014/main" id="{A8031A5A-BA2B-BA5F-D5FB-98C89F00952A}"/>
              </a:ext>
            </a:extLst>
          </p:cNvPr>
          <p:cNvSpPr txBox="1"/>
          <p:nvPr/>
        </p:nvSpPr>
        <p:spPr>
          <a:xfrm>
            <a:off x="4202083" y="447007"/>
            <a:ext cx="1731358" cy="461665"/>
          </a:xfrm>
          <a:prstGeom prst="rect">
            <a:avLst/>
          </a:prstGeom>
          <a:solidFill>
            <a:srgbClr val="C27BA0"/>
          </a:solidFill>
        </p:spPr>
        <p:txBody>
          <a:bodyPr wrap="square" rtlCol="0">
            <a:spAutoFit/>
          </a:bodyPr>
          <a:lstStyle/>
          <a:p>
            <a:r>
              <a:rPr lang="en-US" sz="800">
                <a:solidFill>
                  <a:schemeClr val="bg1"/>
                </a:solidFill>
              </a:rPr>
              <a:t>Code to Determine Actual Red/Blue Ratio &amp; Take In Desired Ratio</a:t>
            </a:r>
          </a:p>
        </p:txBody>
      </p:sp>
      <p:cxnSp>
        <p:nvCxnSpPr>
          <p:cNvPr id="60" name="Straight Arrow Connector 59">
            <a:extLst>
              <a:ext uri="{FF2B5EF4-FFF2-40B4-BE49-F238E27FC236}">
                <a16:creationId xmlns:a16="http://schemas.microsoft.com/office/drawing/2014/main" id="{DC60DF71-9513-BEAE-6F63-BBF7D8E9B537}"/>
              </a:ext>
            </a:extLst>
          </p:cNvPr>
          <p:cNvCxnSpPr>
            <a:cxnSpLocks/>
          </p:cNvCxnSpPr>
          <p:nvPr/>
        </p:nvCxnSpPr>
        <p:spPr>
          <a:xfrm flipH="1">
            <a:off x="3329375" y="613324"/>
            <a:ext cx="832750" cy="0"/>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3" name="TextBox 62">
            <a:extLst>
              <a:ext uri="{FF2B5EF4-FFF2-40B4-BE49-F238E27FC236}">
                <a16:creationId xmlns:a16="http://schemas.microsoft.com/office/drawing/2014/main" id="{018A6A4D-0080-F0EC-AF8D-1D167B2EB1C6}"/>
              </a:ext>
            </a:extLst>
          </p:cNvPr>
          <p:cNvSpPr txBox="1"/>
          <p:nvPr/>
        </p:nvSpPr>
        <p:spPr>
          <a:xfrm>
            <a:off x="4530752" y="921851"/>
            <a:ext cx="1056229" cy="307777"/>
          </a:xfrm>
          <a:prstGeom prst="rect">
            <a:avLst/>
          </a:prstGeom>
          <a:noFill/>
          <a:ln>
            <a:noFill/>
          </a:ln>
        </p:spPr>
        <p:txBody>
          <a:bodyPr wrap="square" rtlCol="0">
            <a:spAutoFit/>
          </a:bodyPr>
          <a:lstStyle/>
          <a:p>
            <a:r>
              <a:rPr lang="en-US">
                <a:solidFill>
                  <a:srgbClr val="FF0000"/>
                </a:solidFill>
              </a:rPr>
              <a:t>Application</a:t>
            </a:r>
          </a:p>
        </p:txBody>
      </p:sp>
      <p:sp>
        <p:nvSpPr>
          <p:cNvPr id="579" name="TextBox 578">
            <a:extLst>
              <a:ext uri="{FF2B5EF4-FFF2-40B4-BE49-F238E27FC236}">
                <a16:creationId xmlns:a16="http://schemas.microsoft.com/office/drawing/2014/main" id="{2C1A49D6-9EC0-A17A-483A-C43023667B90}"/>
              </a:ext>
            </a:extLst>
          </p:cNvPr>
          <p:cNvSpPr txBox="1"/>
          <p:nvPr/>
        </p:nvSpPr>
        <p:spPr>
          <a:xfrm>
            <a:off x="3003282" y="912652"/>
            <a:ext cx="1056229" cy="307777"/>
          </a:xfrm>
          <a:prstGeom prst="rect">
            <a:avLst/>
          </a:prstGeom>
          <a:noFill/>
          <a:ln>
            <a:noFill/>
          </a:ln>
        </p:spPr>
        <p:txBody>
          <a:bodyPr wrap="square" rtlCol="0">
            <a:spAutoFit/>
          </a:bodyPr>
          <a:lstStyle/>
          <a:p>
            <a:r>
              <a:rPr lang="en-US">
                <a:solidFill>
                  <a:srgbClr val="504FFB"/>
                </a:solidFill>
              </a:rPr>
              <a:t>User Input</a:t>
            </a:r>
          </a:p>
        </p:txBody>
      </p:sp>
      <p:cxnSp>
        <p:nvCxnSpPr>
          <p:cNvPr id="580" name="Straight Arrow Connector 579">
            <a:extLst>
              <a:ext uri="{FF2B5EF4-FFF2-40B4-BE49-F238E27FC236}">
                <a16:creationId xmlns:a16="http://schemas.microsoft.com/office/drawing/2014/main" id="{28326C14-92E8-C747-0E44-27866B6E16F6}"/>
              </a:ext>
            </a:extLst>
          </p:cNvPr>
          <p:cNvCxnSpPr>
            <a:cxnSpLocks/>
            <a:stCxn id="579" idx="3"/>
          </p:cNvCxnSpPr>
          <p:nvPr/>
        </p:nvCxnSpPr>
        <p:spPr>
          <a:xfrm>
            <a:off x="4059511" y="1066541"/>
            <a:ext cx="475453" cy="16957"/>
          </a:xfrm>
          <a:prstGeom prst="straightConnector1">
            <a:avLst/>
          </a:prstGeom>
          <a:ln w="19050" cap="flat" cmpd="sng" algn="ctr">
            <a:solidFill>
              <a:srgbClr val="504FFB"/>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83" name="Straight Arrow Connector 582">
            <a:extLst>
              <a:ext uri="{FF2B5EF4-FFF2-40B4-BE49-F238E27FC236}">
                <a16:creationId xmlns:a16="http://schemas.microsoft.com/office/drawing/2014/main" id="{1B577E66-4F92-2F48-93C0-AF1B1AF7B3B5}"/>
              </a:ext>
            </a:extLst>
          </p:cNvPr>
          <p:cNvCxnSpPr>
            <a:cxnSpLocks/>
          </p:cNvCxnSpPr>
          <p:nvPr/>
        </p:nvCxnSpPr>
        <p:spPr>
          <a:xfrm flipV="1">
            <a:off x="5279298" y="810415"/>
            <a:ext cx="0" cy="149705"/>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91" name="TextBox 590">
            <a:extLst>
              <a:ext uri="{FF2B5EF4-FFF2-40B4-BE49-F238E27FC236}">
                <a16:creationId xmlns:a16="http://schemas.microsoft.com/office/drawing/2014/main" id="{DA81D669-882B-53FF-86ED-3B15A36FEC1E}"/>
              </a:ext>
            </a:extLst>
          </p:cNvPr>
          <p:cNvSpPr txBox="1"/>
          <p:nvPr/>
        </p:nvSpPr>
        <p:spPr>
          <a:xfrm>
            <a:off x="6319521" y="1310542"/>
            <a:ext cx="996458" cy="338554"/>
          </a:xfrm>
          <a:prstGeom prst="rect">
            <a:avLst/>
          </a:prstGeom>
          <a:solidFill>
            <a:srgbClr val="C27BA0"/>
          </a:solidFill>
        </p:spPr>
        <p:txBody>
          <a:bodyPr wrap="square" rtlCol="0">
            <a:spAutoFit/>
          </a:bodyPr>
          <a:lstStyle/>
          <a:p>
            <a:r>
              <a:rPr lang="en-US" sz="800">
                <a:solidFill>
                  <a:schemeClr val="bg1"/>
                </a:solidFill>
              </a:rPr>
              <a:t>Sensor3 SHT3x-DIS</a:t>
            </a:r>
          </a:p>
        </p:txBody>
      </p:sp>
      <mc:AlternateContent xmlns:mc="http://schemas.openxmlformats.org/markup-compatibility/2006" xmlns:p14="http://schemas.microsoft.com/office/powerpoint/2010/main" xmlns:iact="http://schemas.microsoft.com/office/powerpoint/2014/inkAction">
        <mc:Choice Requires="p14 iact">
          <p:contentPart p14:bwMode="auto" r:id="rId8">
            <p14:nvContentPartPr>
              <p14:cNvPr id="6" name="Ink 5">
                <a:extLst>
                  <a:ext uri="{FF2B5EF4-FFF2-40B4-BE49-F238E27FC236}">
                    <a16:creationId xmlns:a16="http://schemas.microsoft.com/office/drawing/2014/main" id="{C92A3295-0525-73FE-52C4-463143F9ABE0}"/>
                  </a:ext>
                </a:extLst>
              </p14:cNvPr>
              <p14:cNvContentPartPr/>
              <p14:nvPr>
                <p:extLst>
                  <p:ext uri="{42D2F446-02D8-4167-A562-619A0277C38B}">
                    <p15:isNarration xmlns:p15="http://schemas.microsoft.com/office/powerpoint/2012/main" val="1"/>
                  </p:ext>
                </p:extLst>
              </p14:nvPr>
            </p14:nvContentPartPr>
            <p14:xfrm>
              <a:off x="1143000" y="2092320"/>
              <a:ext cx="360" cy="360"/>
            </p14:xfrm>
          </p:contentPart>
        </mc:Choice>
        <mc:Fallback xmlns="">
          <p:pic>
            <p:nvPicPr>
              <p:cNvPr id="6" name="Ink 5">
                <a:extLst>
                  <a:ext uri="{FF2B5EF4-FFF2-40B4-BE49-F238E27FC236}">
                    <a16:creationId xmlns:a16="http://schemas.microsoft.com/office/drawing/2014/main" id="{C92A3295-0525-73FE-52C4-463143F9ABE0}"/>
                  </a:ext>
                </a:extLst>
              </p:cNvPr>
              <p:cNvPicPr>
                <a:picLocks noGrp="1" noRot="1" noChangeAspect="1" noMove="1" noResize="1" noEditPoints="1" noAdjustHandles="1" noChangeArrowheads="1" noChangeShapeType="1"/>
              </p:cNvPicPr>
              <p:nvPr/>
            </p:nvPicPr>
            <p:blipFill>
              <a:blip r:embed="rId9"/>
              <a:stretch>
                <a:fillRect/>
              </a:stretch>
            </p:blipFill>
            <p:spPr>
              <a:xfrm>
                <a:off x="1133640" y="2082960"/>
                <a:ext cx="19080" cy="19080"/>
              </a:xfrm>
              <a:prstGeom prst="rect">
                <a:avLst/>
              </a:prstGeom>
            </p:spPr>
          </p:pic>
        </mc:Fallback>
      </mc:AlternateContent>
      <p:pic>
        <p:nvPicPr>
          <p:cNvPr id="8" name="Audio 7">
            <a:hlinkClick r:id="" action="ppaction://media"/>
            <a:extLst>
              <a:ext uri="{FF2B5EF4-FFF2-40B4-BE49-F238E27FC236}">
                <a16:creationId xmlns:a16="http://schemas.microsoft.com/office/drawing/2014/main" id="{B6082A87-13EC-C3EE-B6AE-D982E718EC62}"/>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76563" t="-76563" r="-76563" b="-76563"/>
          <a:stretch>
            <a:fillRect/>
          </a:stretch>
        </p:blipFill>
        <p:spPr>
          <a:xfrm>
            <a:off x="7539228" y="3538728"/>
            <a:ext cx="1543050" cy="1543050"/>
          </a:xfrm>
          <a:prstGeom prst="ellipse">
            <a:avLst/>
          </a:prstGeom>
        </p:spPr>
      </p:pic>
      <p:sp>
        <p:nvSpPr>
          <p:cNvPr id="3" name="Google Shape;334;p41">
            <a:extLst>
              <a:ext uri="{FF2B5EF4-FFF2-40B4-BE49-F238E27FC236}">
                <a16:creationId xmlns:a16="http://schemas.microsoft.com/office/drawing/2014/main" id="{5835D328-6225-EDAD-E8E4-3124B0EEFE10}"/>
              </a:ext>
            </a:extLst>
          </p:cNvPr>
          <p:cNvSpPr txBox="1"/>
          <p:nvPr/>
        </p:nvSpPr>
        <p:spPr>
          <a:xfrm>
            <a:off x="7270693" y="647609"/>
            <a:ext cx="1739751" cy="586635"/>
          </a:xfrm>
          <a:prstGeom prst="rect">
            <a:avLst/>
          </a:prstGeom>
          <a:noFill/>
          <a:ln>
            <a:solidFill>
              <a:schemeClr val="bg1"/>
            </a:solidFill>
          </a:ln>
        </p:spPr>
        <p:txBody>
          <a:bodyPr spcFirstLastPara="1" wrap="square" lIns="91425" tIns="91425" rIns="91425" bIns="91425" anchor="b" anchorCtr="0">
            <a:noAutofit/>
          </a:bodyPr>
          <a:lstStyle/>
          <a:p>
            <a:pPr marL="457200" algn="ctr"/>
            <a:r>
              <a:rPr lang="en-US" sz="1050" i="1">
                <a:solidFill>
                  <a:srgbClr val="504FFB"/>
                </a:solidFill>
                <a:latin typeface="Work Sans"/>
                <a:ea typeface="Work Sans"/>
                <a:cs typeface="Work Sans"/>
                <a:sym typeface="Work Sans"/>
              </a:rPr>
              <a:t>Leiner Suarez</a:t>
            </a:r>
            <a:endParaRPr lang="en-US" sz="1050" i="1">
              <a:solidFill>
                <a:srgbClr val="504FFB"/>
              </a:solidFill>
              <a:latin typeface="Work Sans"/>
              <a:ea typeface="Work Sans"/>
              <a:cs typeface="Work Sans"/>
            </a:endParaRPr>
          </a:p>
          <a:p>
            <a:pPr marL="457200" lvl="0" indent="0" algn="ctr" rtl="0">
              <a:spcBef>
                <a:spcPts val="0"/>
              </a:spcBef>
              <a:spcAft>
                <a:spcPts val="0"/>
              </a:spcAft>
              <a:buNone/>
            </a:pPr>
            <a:r>
              <a:rPr lang="en-US" sz="1050" i="1">
                <a:solidFill>
                  <a:srgbClr val="504FFB"/>
                </a:solidFill>
                <a:latin typeface="Work Sans"/>
                <a:ea typeface="Work Sans"/>
                <a:cs typeface="Work Sans"/>
                <a:sym typeface="Work Sans"/>
              </a:rPr>
              <a:t>EE</a:t>
            </a:r>
            <a:endParaRPr sz="1050" i="1">
              <a:solidFill>
                <a:srgbClr val="504FFB"/>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73724"/>
    </mc:Choice>
    <mc:Fallback xmlns="">
      <p:transition spd="slow" advTm="737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par>
                                <p:cTn id="7" presetID="59"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md type="call" cmd="playFrom(0.0)">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83">
          <a:extLst>
            <a:ext uri="{FF2B5EF4-FFF2-40B4-BE49-F238E27FC236}">
              <a16:creationId xmlns:a16="http://schemas.microsoft.com/office/drawing/2014/main" id="{7B95E936-A16C-3638-B437-1EE399C8FBD2}"/>
            </a:ext>
          </a:extLst>
        </p:cNvPr>
        <p:cNvGrpSpPr/>
        <p:nvPr/>
      </p:nvGrpSpPr>
      <p:grpSpPr>
        <a:xfrm>
          <a:off x="0" y="0"/>
          <a:ext cx="0" cy="0"/>
          <a:chOff x="0" y="0"/>
          <a:chExt cx="0" cy="0"/>
        </a:xfrm>
      </p:grpSpPr>
      <p:pic>
        <p:nvPicPr>
          <p:cNvPr id="6" name="Picture 5" descr="A white background with black dots&#10;&#10;AI-generated content may be incorrect.">
            <a:extLst>
              <a:ext uri="{FF2B5EF4-FFF2-40B4-BE49-F238E27FC236}">
                <a16:creationId xmlns:a16="http://schemas.microsoft.com/office/drawing/2014/main" id="{1F49A8E0-3984-FF7E-903F-111CD410E195}"/>
              </a:ext>
            </a:extLst>
          </p:cNvPr>
          <p:cNvPicPr>
            <a:picLocks noChangeAspect="1"/>
          </p:cNvPicPr>
          <p:nvPr/>
        </p:nvPicPr>
        <p:blipFill>
          <a:blip r:embed="rId5"/>
          <a:stretch>
            <a:fillRect/>
          </a:stretch>
        </p:blipFill>
        <p:spPr>
          <a:xfrm>
            <a:off x="-58434" y="-1510"/>
            <a:ext cx="2084406" cy="5146018"/>
          </a:xfrm>
          <a:prstGeom prst="rect">
            <a:avLst/>
          </a:prstGeom>
        </p:spPr>
      </p:pic>
      <p:pic>
        <p:nvPicPr>
          <p:cNvPr id="3" name="Picture 2" descr="A diagram of a software system&#10;&#10;AI-generated content may be incorrect.">
            <a:extLst>
              <a:ext uri="{FF2B5EF4-FFF2-40B4-BE49-F238E27FC236}">
                <a16:creationId xmlns:a16="http://schemas.microsoft.com/office/drawing/2014/main" id="{71664FD3-E8CC-6ABB-F2C9-E52B0C68E70C}"/>
              </a:ext>
            </a:extLst>
          </p:cNvPr>
          <p:cNvPicPr>
            <a:picLocks noChangeAspect="1"/>
          </p:cNvPicPr>
          <p:nvPr/>
        </p:nvPicPr>
        <p:blipFill>
          <a:blip r:embed="rId6"/>
          <a:stretch>
            <a:fillRect/>
          </a:stretch>
        </p:blipFill>
        <p:spPr>
          <a:xfrm>
            <a:off x="1974718" y="0"/>
            <a:ext cx="5676904" cy="5142494"/>
          </a:xfrm>
          <a:prstGeom prst="rect">
            <a:avLst/>
          </a:prstGeom>
        </p:spPr>
      </p:pic>
      <p:sp>
        <p:nvSpPr>
          <p:cNvPr id="685" name="Google Shape;685;p74">
            <a:extLst>
              <a:ext uri="{FF2B5EF4-FFF2-40B4-BE49-F238E27FC236}">
                <a16:creationId xmlns:a16="http://schemas.microsoft.com/office/drawing/2014/main" id="{304B8062-B754-2CBB-F9E5-DEF016F0FEEF}"/>
              </a:ext>
            </a:extLst>
          </p:cNvPr>
          <p:cNvSpPr txBox="1">
            <a:spLocks noGrp="1"/>
          </p:cNvSpPr>
          <p:nvPr>
            <p:ph type="subTitle" idx="2"/>
          </p:nvPr>
        </p:nvSpPr>
        <p:spPr>
          <a:xfrm>
            <a:off x="-2203" y="533337"/>
            <a:ext cx="2213843" cy="462767"/>
          </a:xfrm>
          <a:prstGeom prst="rect">
            <a:avLst/>
          </a:prstGeom>
          <a:solidFill>
            <a:srgbClr val="002060"/>
          </a:solidFill>
        </p:spPr>
        <p:txBody>
          <a:bodyPr spcFirstLastPara="1" wrap="square" lIns="91425" tIns="91425" rIns="91425" bIns="91425" anchor="b" anchorCtr="0">
            <a:noAutofit/>
          </a:bodyPr>
          <a:lstStyle/>
          <a:p>
            <a:pPr marL="0" indent="0">
              <a:buClr>
                <a:schemeClr val="dk1"/>
              </a:buClr>
              <a:buSzPts val="1100"/>
            </a:pPr>
            <a:r>
              <a:rPr lang="en"/>
              <a:t>Software Diagram</a:t>
            </a:r>
            <a:endParaRPr err="1"/>
          </a:p>
        </p:txBody>
      </p:sp>
      <p:sp>
        <p:nvSpPr>
          <p:cNvPr id="688" name="Google Shape;688;p74">
            <a:extLst>
              <a:ext uri="{FF2B5EF4-FFF2-40B4-BE49-F238E27FC236}">
                <a16:creationId xmlns:a16="http://schemas.microsoft.com/office/drawing/2014/main" id="{3C5B9A09-D6C0-A5C6-9D14-7FEA59FA9323}"/>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a:p>
        </p:txBody>
      </p:sp>
      <p:pic>
        <p:nvPicPr>
          <p:cNvPr id="5" name="Picture 4" descr="A white background with black dots&#10;&#10;AI-generated content may be incorrect.">
            <a:extLst>
              <a:ext uri="{FF2B5EF4-FFF2-40B4-BE49-F238E27FC236}">
                <a16:creationId xmlns:a16="http://schemas.microsoft.com/office/drawing/2014/main" id="{697E3471-8C73-8DA0-9E74-2BCE15C9F2A2}"/>
              </a:ext>
            </a:extLst>
          </p:cNvPr>
          <p:cNvPicPr>
            <a:picLocks noChangeAspect="1"/>
          </p:cNvPicPr>
          <p:nvPr/>
        </p:nvPicPr>
        <p:blipFill>
          <a:blip r:embed="rId7"/>
          <a:stretch>
            <a:fillRect/>
          </a:stretch>
        </p:blipFill>
        <p:spPr>
          <a:xfrm>
            <a:off x="7616953" y="0"/>
            <a:ext cx="1612388" cy="5146018"/>
          </a:xfrm>
          <a:prstGeom prst="rect">
            <a:avLst/>
          </a:prstGeom>
        </p:spPr>
      </p:pic>
      <p:pic>
        <p:nvPicPr>
          <p:cNvPr id="10" name="Picture 9" descr="A person smiling for a picture&#10;&#10;AI-generated content may be incorrect.">
            <a:extLst>
              <a:ext uri="{FF2B5EF4-FFF2-40B4-BE49-F238E27FC236}">
                <a16:creationId xmlns:a16="http://schemas.microsoft.com/office/drawing/2014/main" id="{9C39A704-D9D7-1BA3-4FF0-AB7A76FAE127}"/>
              </a:ext>
            </a:extLst>
          </p:cNvPr>
          <p:cNvPicPr>
            <a:picLocks noChangeAspect="1"/>
          </p:cNvPicPr>
          <p:nvPr/>
        </p:nvPicPr>
        <p:blipFill>
          <a:blip r:embed="rId8"/>
          <a:stretch>
            <a:fillRect/>
          </a:stretch>
        </p:blipFill>
        <p:spPr>
          <a:xfrm>
            <a:off x="8002059" y="244385"/>
            <a:ext cx="735749" cy="700670"/>
          </a:xfrm>
          <a:prstGeom prst="rect">
            <a:avLst/>
          </a:prstGeom>
        </p:spPr>
      </p:pic>
      <p:pic>
        <p:nvPicPr>
          <p:cNvPr id="53" name="Audio 52">
            <a:hlinkClick r:id="" action="ppaction://media"/>
            <a:extLst>
              <a:ext uri="{FF2B5EF4-FFF2-40B4-BE49-F238E27FC236}">
                <a16:creationId xmlns:a16="http://schemas.microsoft.com/office/drawing/2014/main" id="{A62DA15A-7445-827A-0C9D-727EEA9B0BBD}"/>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76563" t="-76563" r="-76563" b="-76563"/>
          <a:stretch>
            <a:fillRect/>
          </a:stretch>
        </p:blipFill>
        <p:spPr>
          <a:xfrm>
            <a:off x="7651622" y="3599444"/>
            <a:ext cx="1543050" cy="1543050"/>
          </a:xfrm>
          <a:prstGeom prst="ellipse">
            <a:avLst/>
          </a:prstGeom>
        </p:spPr>
      </p:pic>
      <p:pic>
        <p:nvPicPr>
          <p:cNvPr id="1026" name="Picture 2">
            <a:extLst>
              <a:ext uri="{FF2B5EF4-FFF2-40B4-BE49-F238E27FC236}">
                <a16:creationId xmlns:a16="http://schemas.microsoft.com/office/drawing/2014/main" id="{5E1A7612-8B79-35E8-AD37-461CF209003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18332" y="2886129"/>
            <a:ext cx="848962" cy="5095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9CC8801-B39D-198C-ADCB-F46DF48E4801}"/>
              </a:ext>
            </a:extLst>
          </p:cNvPr>
          <p:cNvSpPr txBox="1"/>
          <p:nvPr/>
        </p:nvSpPr>
        <p:spPr>
          <a:xfrm>
            <a:off x="7913472" y="993688"/>
            <a:ext cx="143132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t>Raul Graterol</a:t>
            </a:r>
            <a:br>
              <a:rPr lang="en-US" sz="900"/>
            </a:br>
            <a:r>
              <a:rPr lang="en-US" sz="900"/>
              <a:t>       CPE</a:t>
            </a:r>
          </a:p>
        </p:txBody>
      </p:sp>
    </p:spTree>
    <p:extLst>
      <p:ext uri="{BB962C8B-B14F-4D97-AF65-F5344CB8AC3E}">
        <p14:creationId xmlns:p14="http://schemas.microsoft.com/office/powerpoint/2010/main" val="3476617408"/>
      </p:ext>
    </p:extLst>
  </p:cSld>
  <p:clrMapOvr>
    <a:masterClrMapping/>
  </p:clrMapOvr>
  <mc:AlternateContent xmlns:mc="http://schemas.openxmlformats.org/markup-compatibility/2006" xmlns:p14="http://schemas.microsoft.com/office/powerpoint/2010/main">
    <mc:Choice Requires="p14">
      <p:transition spd="slow" p14:dur="2000" advTm="88612"/>
    </mc:Choice>
    <mc:Fallback xmlns="">
      <p:transition spd="slow" advTm="886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6" name="Google Shape;476;p50"/>
          <p:cNvSpPr txBox="1">
            <a:spLocks noGrp="1"/>
          </p:cNvSpPr>
          <p:nvPr>
            <p:ph type="body" idx="2"/>
          </p:nvPr>
        </p:nvSpPr>
        <p:spPr>
          <a:xfrm>
            <a:off x="627325" y="320593"/>
            <a:ext cx="6461701"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Table of Engineering Specifications</a:t>
            </a:r>
            <a:endParaRPr sz="2800"/>
          </a:p>
        </p:txBody>
      </p:sp>
      <p:sp>
        <p:nvSpPr>
          <p:cNvPr id="477" name="Google Shape;477;p50"/>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graphicFrame>
        <p:nvGraphicFramePr>
          <p:cNvPr id="478" name="Google Shape;478;p50"/>
          <p:cNvGraphicFramePr/>
          <p:nvPr>
            <p:extLst>
              <p:ext uri="{D42A27DB-BD31-4B8C-83A1-F6EECF244321}">
                <p14:modId xmlns:p14="http://schemas.microsoft.com/office/powerpoint/2010/main" val="631329387"/>
              </p:ext>
            </p:extLst>
          </p:nvPr>
        </p:nvGraphicFramePr>
        <p:xfrm>
          <a:off x="0" y="1078338"/>
          <a:ext cx="5007059" cy="2636412"/>
        </p:xfrm>
        <a:graphic>
          <a:graphicData uri="http://schemas.openxmlformats.org/drawingml/2006/table">
            <a:tbl>
              <a:tblPr>
                <a:noFill/>
                <a:tableStyleId>{551DF671-B5B6-4009-8419-09253A1CBF6B}</a:tableStyleId>
              </a:tblPr>
              <a:tblGrid>
                <a:gridCol w="3052726">
                  <a:extLst>
                    <a:ext uri="{9D8B030D-6E8A-4147-A177-3AD203B41FA5}">
                      <a16:colId xmlns:a16="http://schemas.microsoft.com/office/drawing/2014/main" val="20000"/>
                    </a:ext>
                  </a:extLst>
                </a:gridCol>
                <a:gridCol w="1293813">
                  <a:extLst>
                    <a:ext uri="{9D8B030D-6E8A-4147-A177-3AD203B41FA5}">
                      <a16:colId xmlns:a16="http://schemas.microsoft.com/office/drawing/2014/main" val="20001"/>
                    </a:ext>
                  </a:extLst>
                </a:gridCol>
                <a:gridCol w="660520">
                  <a:extLst>
                    <a:ext uri="{9D8B030D-6E8A-4147-A177-3AD203B41FA5}">
                      <a16:colId xmlns:a16="http://schemas.microsoft.com/office/drawing/2014/main" val="20002"/>
                    </a:ext>
                  </a:extLst>
                </a:gridCol>
              </a:tblGrid>
              <a:tr h="414821">
                <a:tc>
                  <a:txBody>
                    <a:bodyPr/>
                    <a:lstStyle/>
                    <a:p>
                      <a:pPr marL="0" lvl="0" indent="0" algn="just" rtl="0">
                        <a:spcBef>
                          <a:spcPts val="0"/>
                        </a:spcBef>
                        <a:spcAft>
                          <a:spcPts val="0"/>
                        </a:spcAft>
                        <a:buNone/>
                      </a:pPr>
                      <a:r>
                        <a:rPr lang="en-US" sz="1200" b="1">
                          <a:latin typeface="Helvetica Neue"/>
                          <a:ea typeface="Helvetica Neue"/>
                          <a:cs typeface="Helvetica Neue"/>
                          <a:sym typeface="Helvetica Neue"/>
                        </a:rPr>
                        <a:t>Specification</a:t>
                      </a: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B7B7B7"/>
                    </a:solidFill>
                  </a:tcPr>
                </a:tc>
                <a:tc>
                  <a:txBody>
                    <a:bodyPr/>
                    <a:lstStyle/>
                    <a:p>
                      <a:pPr marL="0" lvl="0" indent="0" algn="just" rtl="0">
                        <a:spcBef>
                          <a:spcPts val="0"/>
                        </a:spcBef>
                        <a:spcAft>
                          <a:spcPts val="0"/>
                        </a:spcAft>
                        <a:buNone/>
                      </a:pPr>
                      <a:r>
                        <a:rPr lang="en-US" sz="1200" b="1">
                          <a:latin typeface="Helvetica Neue"/>
                          <a:ea typeface="Helvetica Neue"/>
                          <a:cs typeface="Helvetica Neue"/>
                          <a:sym typeface="Helvetica Neue"/>
                        </a:rPr>
                        <a:t>Requirement</a:t>
                      </a: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B7B7B7"/>
                    </a:solidFill>
                  </a:tcPr>
                </a:tc>
                <a:tc>
                  <a:txBody>
                    <a:bodyPr/>
                    <a:lstStyle/>
                    <a:p>
                      <a:pPr marL="0" lvl="0" indent="0" algn="just" rtl="0">
                        <a:spcBef>
                          <a:spcPts val="0"/>
                        </a:spcBef>
                        <a:spcAft>
                          <a:spcPts val="0"/>
                        </a:spcAft>
                        <a:buNone/>
                      </a:pPr>
                      <a:r>
                        <a:rPr lang="en-US" sz="1200" b="1">
                          <a:latin typeface="Helvetica Neue"/>
                          <a:ea typeface="Helvetica Neue"/>
                          <a:cs typeface="Helvetica Neue"/>
                          <a:sym typeface="Helvetica Neue"/>
                        </a:rPr>
                        <a:t>Unit</a:t>
                      </a: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299131">
                <a:tc rowSpan="4">
                  <a:txBody>
                    <a:bodyPr/>
                    <a:lstStyle/>
                    <a:p>
                      <a:pPr marL="0" lvl="0" indent="0" algn="just" rtl="0">
                        <a:spcBef>
                          <a:spcPts val="0"/>
                        </a:spcBef>
                        <a:spcAft>
                          <a:spcPts val="0"/>
                        </a:spcAft>
                        <a:buNone/>
                      </a:pPr>
                      <a:r>
                        <a:rPr lang="en-US" sz="1050">
                          <a:latin typeface="Helvetica Neue"/>
                          <a:ea typeface="Helvetica Neue"/>
                          <a:cs typeface="Helvetica Neue"/>
                          <a:sym typeface="Helvetica Neue"/>
                        </a:rPr>
                        <a:t>The device will have sensors that measure accurately within a certain range.</a:t>
                      </a: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lgn="ctr">
                      <a:solidFill>
                        <a:srgbClr val="CCCCCC"/>
                      </a:solidFill>
                      <a:prstDash val="solid"/>
                      <a:round/>
                      <a:headEnd type="none" w="sm" len="sm"/>
                      <a:tailEnd type="none" w="sm" len="sm"/>
                    </a:lnB>
                    <a:solidFill>
                      <a:srgbClr val="FFFF00"/>
                    </a:solidFill>
                  </a:tcPr>
                </a:tc>
                <a:tc>
                  <a:txBody>
                    <a:bodyPr/>
                    <a:lstStyle/>
                    <a:p>
                      <a:pPr marL="0" lvl="0" indent="0" algn="just" rtl="0">
                        <a:lnSpc>
                          <a:spcPct val="50000"/>
                        </a:lnSpc>
                        <a:spcBef>
                          <a:spcPts val="0"/>
                        </a:spcBef>
                        <a:spcAft>
                          <a:spcPts val="0"/>
                        </a:spcAft>
                        <a:buNone/>
                      </a:pPr>
                      <a:r>
                        <a:rPr lang="en" sz="1050">
                          <a:latin typeface="Helvetica Neue"/>
                          <a:ea typeface="Helvetica Neue"/>
                          <a:cs typeface="Helvetica Neue"/>
                          <a:sym typeface="Helvetica Neue"/>
                        </a:rPr>
                        <a:t>±1</a:t>
                      </a: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lnSpc>
                          <a:spcPct val="50000"/>
                        </a:lnSpc>
                        <a:spcBef>
                          <a:spcPts val="0"/>
                        </a:spcBef>
                        <a:spcAft>
                          <a:spcPts val="0"/>
                        </a:spcAft>
                        <a:buNone/>
                      </a:pPr>
                      <a:r>
                        <a:rPr lang="en-US" sz="1050">
                          <a:latin typeface="Helvetica Neue"/>
                          <a:ea typeface="Helvetica Neue"/>
                          <a:cs typeface="Helvetica Neue"/>
                          <a:sym typeface="Helvetica Neue"/>
                        </a:rPr>
                        <a:t>Celsius</a:t>
                      </a: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299131">
                <a:tc vMerge="1">
                  <a:txBody>
                    <a:bodyPr/>
                    <a:lstStyle/>
                    <a:p>
                      <a:endParaRPr lang="en-US"/>
                    </a:p>
                  </a:txBody>
                  <a:tcPr/>
                </a:tc>
                <a:tc>
                  <a:txBody>
                    <a:bodyPr/>
                    <a:lstStyle/>
                    <a:p>
                      <a:pPr marL="0" lvl="0" indent="0" algn="just" rtl="0">
                        <a:lnSpc>
                          <a:spcPct val="50000"/>
                        </a:lnSpc>
                        <a:spcBef>
                          <a:spcPts val="0"/>
                        </a:spcBef>
                        <a:spcAft>
                          <a:spcPts val="0"/>
                        </a:spcAft>
                        <a:buNone/>
                      </a:pPr>
                      <a:r>
                        <a:rPr lang="en" sz="1050">
                          <a:latin typeface="Helvetica Neue"/>
                          <a:ea typeface="Helvetica Neue"/>
                          <a:cs typeface="Helvetica Neue"/>
                          <a:sym typeface="Helvetica Neue"/>
                        </a:rPr>
                        <a:t>±50</a:t>
                      </a: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lnSpc>
                          <a:spcPct val="50000"/>
                        </a:lnSpc>
                        <a:spcBef>
                          <a:spcPts val="0"/>
                        </a:spcBef>
                        <a:spcAft>
                          <a:spcPts val="0"/>
                        </a:spcAft>
                        <a:buNone/>
                      </a:pPr>
                      <a:r>
                        <a:rPr lang="en-US" sz="1050">
                          <a:latin typeface="Helvetica Neue"/>
                          <a:ea typeface="Helvetica Neue"/>
                          <a:cs typeface="Helvetica Neue"/>
                          <a:sym typeface="Helvetica Neue"/>
                        </a:rPr>
                        <a:t>ppm</a:t>
                      </a: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299131">
                <a:tc vMerge="1">
                  <a:txBody>
                    <a:bodyPr/>
                    <a:lstStyle/>
                    <a:p>
                      <a:endParaRPr lang="en-US"/>
                    </a:p>
                  </a:txBody>
                  <a:tcPr marL="63500" marR="63500" marT="63500" marB="63500">
                    <a:lnL w="12700" cap="flat" cmpd="sng" algn="ctr">
                      <a:solidFill>
                        <a:srgbClr val="FFFFFF"/>
                      </a:solidFill>
                      <a:prstDash val="solid"/>
                      <a:round/>
                      <a:headEnd type="none" w="sm" len="sm"/>
                      <a:tailEnd type="none" w="sm" len="sm"/>
                    </a:lnL>
                    <a:lnR w="12700" cap="flat" cmpd="sng" algn="ctr">
                      <a:solidFill>
                        <a:srgbClr val="CCCCCC"/>
                      </a:solidFill>
                      <a:prstDash val="solid"/>
                      <a:round/>
                      <a:headEnd type="none" w="sm" len="sm"/>
                      <a:tailEnd type="none" w="sm" len="sm"/>
                    </a:lnR>
                    <a:lnT w="12700" cap="flat" cmpd="sng" algn="ctr">
                      <a:solidFill>
                        <a:srgbClr val="CCCCCC"/>
                      </a:solidFill>
                      <a:prstDash val="solid"/>
                      <a:round/>
                      <a:headEnd type="none" w="sm" len="sm"/>
                      <a:tailEnd type="none" w="sm" len="sm"/>
                    </a:lnT>
                    <a:lnB w="12700" cap="flat" cmpd="sng" algn="ctr">
                      <a:solidFill>
                        <a:srgbClr val="CCCCCC"/>
                      </a:solidFill>
                      <a:prstDash val="solid"/>
                      <a:round/>
                      <a:headEnd type="none" w="sm" len="sm"/>
                      <a:tailEnd type="none" w="sm" len="sm"/>
                    </a:lnB>
                    <a:solidFill>
                      <a:schemeClr val="lt1"/>
                    </a:solidFill>
                  </a:tcPr>
                </a:tc>
                <a:tc>
                  <a:txBody>
                    <a:bodyPr/>
                    <a:lstStyle/>
                    <a:p>
                      <a:pPr marL="0" lvl="0" indent="0" algn="just" rtl="0">
                        <a:lnSpc>
                          <a:spcPct val="50000"/>
                        </a:lnSpc>
                        <a:spcBef>
                          <a:spcPts val="0"/>
                        </a:spcBef>
                        <a:spcAft>
                          <a:spcPts val="0"/>
                        </a:spcAft>
                        <a:buNone/>
                      </a:pPr>
                      <a:r>
                        <a:rPr lang="en" sz="1050">
                          <a:latin typeface="Helvetica Neue"/>
                          <a:ea typeface="Helvetica Neue"/>
                          <a:cs typeface="Helvetica Neue"/>
                          <a:sym typeface="Helvetica Neue"/>
                        </a:rPr>
                        <a:t>±10%</a:t>
                      </a: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lnSpc>
                          <a:spcPct val="50000"/>
                        </a:lnSpc>
                        <a:spcBef>
                          <a:spcPts val="0"/>
                        </a:spcBef>
                        <a:spcAft>
                          <a:spcPts val="0"/>
                        </a:spcAft>
                        <a:buNone/>
                      </a:pPr>
                      <a:r>
                        <a:rPr lang="en-US" sz="1050">
                          <a:latin typeface="Helvetica Neue"/>
                          <a:ea typeface="Helvetica Neue"/>
                          <a:cs typeface="Helvetica Neue"/>
                          <a:sym typeface="Helvetica Neue"/>
                        </a:rPr>
                        <a:t>RH</a:t>
                      </a: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725767">
                <a:tc vMerge="1">
                  <a:txBody>
                    <a:bodyPr/>
                    <a:lstStyle/>
                    <a:p>
                      <a:pPr marL="0" lvl="0" indent="0" algn="just" rtl="0">
                        <a:spcBef>
                          <a:spcPts val="0"/>
                        </a:spcBef>
                        <a:spcAft>
                          <a:spcPts val="0"/>
                        </a:spcAft>
                        <a:buNone/>
                      </a:pPr>
                      <a:endParaRPr lang="en-US" sz="1050">
                        <a:latin typeface="Helvetica Neue"/>
                        <a:ea typeface="Helvetica Neue"/>
                        <a:cs typeface="Helvetica Neue"/>
                        <a:sym typeface="Helvetica Neue"/>
                      </a:endParaRPr>
                    </a:p>
                  </a:txBody>
                  <a:tcPr marL="63500" marR="63500" marT="63500" marB="63500">
                    <a:lnL w="12700" cap="flat" cmpd="sng" algn="ctr">
                      <a:solidFill>
                        <a:srgbClr val="FFFFFF"/>
                      </a:solidFill>
                      <a:prstDash val="solid"/>
                      <a:round/>
                      <a:headEnd type="none" w="sm" len="sm"/>
                      <a:tailEnd type="none" w="sm" len="sm"/>
                    </a:lnL>
                    <a:lnR w="12700" cap="flat" cmpd="sng" algn="ctr">
                      <a:solidFill>
                        <a:srgbClr val="CCCCCC"/>
                      </a:solidFill>
                      <a:prstDash val="solid"/>
                      <a:round/>
                      <a:headEnd type="none" w="sm" len="sm"/>
                      <a:tailEnd type="none" w="sm" len="sm"/>
                    </a:lnR>
                    <a:lnT w="12700" cap="flat" cmpd="sng" algn="ctr">
                      <a:solidFill>
                        <a:srgbClr val="CCCCCC"/>
                      </a:solidFill>
                      <a:prstDash val="solid"/>
                      <a:round/>
                      <a:headEnd type="none" w="sm" len="sm"/>
                      <a:tailEnd type="none" w="sm" len="sm"/>
                    </a:lnT>
                    <a:lnB w="12700" cap="flat" cmpd="sng" algn="ctr">
                      <a:solidFill>
                        <a:srgbClr val="CCCCCC"/>
                      </a:solidFill>
                      <a:prstDash val="solid"/>
                      <a:round/>
                      <a:headEnd type="none" w="sm" len="sm"/>
                      <a:tailEnd type="none" w="sm" len="sm"/>
                    </a:lnB>
                    <a:solidFill>
                      <a:schemeClr val="lt1"/>
                    </a:solidFill>
                  </a:tcPr>
                </a:tc>
                <a:tc>
                  <a:txBody>
                    <a:bodyPr/>
                    <a:lstStyle/>
                    <a:p>
                      <a:pPr marL="0" lvl="0" indent="0" algn="just" rtl="0">
                        <a:lnSpc>
                          <a:spcPct val="50000"/>
                        </a:lnSpc>
                        <a:spcBef>
                          <a:spcPts val="0"/>
                        </a:spcBef>
                        <a:spcAft>
                          <a:spcPts val="0"/>
                        </a:spcAft>
                        <a:buNone/>
                      </a:pPr>
                      <a:r>
                        <a:rPr lang="en-US" sz="1050" dirty="0">
                          <a:latin typeface="Helvetica Neue"/>
                          <a:ea typeface="Helvetica Neue"/>
                          <a:cs typeface="Helvetica Neue"/>
                          <a:sym typeface="Helvetica Neue"/>
                        </a:rPr>
                        <a:t>&gt;10,000 &amp; </a:t>
                      </a:r>
                    </a:p>
                    <a:p>
                      <a:pPr marL="0" lvl="0" indent="0" algn="just" rtl="0">
                        <a:lnSpc>
                          <a:spcPct val="50000"/>
                        </a:lnSpc>
                        <a:spcBef>
                          <a:spcPts val="0"/>
                        </a:spcBef>
                        <a:spcAft>
                          <a:spcPts val="0"/>
                        </a:spcAft>
                        <a:buNone/>
                      </a:pPr>
                      <a:endParaRPr lang="en-US" sz="1050" dirty="0">
                        <a:latin typeface="Helvetica Neue"/>
                        <a:ea typeface="Helvetica Neue"/>
                        <a:cs typeface="Helvetica Neue"/>
                        <a:sym typeface="Helvetica Neue"/>
                      </a:endParaRPr>
                    </a:p>
                    <a:p>
                      <a:pPr marL="0" lvl="0" indent="0" algn="just" rtl="0">
                        <a:lnSpc>
                          <a:spcPct val="50000"/>
                        </a:lnSpc>
                        <a:spcBef>
                          <a:spcPts val="0"/>
                        </a:spcBef>
                        <a:spcAft>
                          <a:spcPts val="0"/>
                        </a:spcAft>
                        <a:buNone/>
                      </a:pPr>
                      <a:r>
                        <a:rPr lang="en-US" sz="1050" dirty="0">
                          <a:latin typeface="Helvetica Neue"/>
                          <a:ea typeface="Helvetica Neue"/>
                          <a:cs typeface="Helvetica Neue"/>
                          <a:sym typeface="Helvetica Neue"/>
                        </a:rPr>
                        <a:t>&lt;100,000 within </a:t>
                      </a:r>
                    </a:p>
                    <a:p>
                      <a:pPr marL="0" lvl="0" indent="0" algn="just" rtl="0">
                        <a:lnSpc>
                          <a:spcPct val="50000"/>
                        </a:lnSpc>
                        <a:spcBef>
                          <a:spcPts val="0"/>
                        </a:spcBef>
                        <a:spcAft>
                          <a:spcPts val="0"/>
                        </a:spcAft>
                        <a:buNone/>
                      </a:pPr>
                      <a:endParaRPr lang="en-US" sz="1050" dirty="0">
                        <a:latin typeface="Helvetica Neue"/>
                        <a:ea typeface="Helvetica Neue"/>
                        <a:cs typeface="Helvetica Neue"/>
                        <a:sym typeface="Helvetica Neue"/>
                      </a:endParaRPr>
                    </a:p>
                    <a:p>
                      <a:pPr marL="0" lvl="0" indent="0" algn="just" rtl="0">
                        <a:lnSpc>
                          <a:spcPct val="50000"/>
                        </a:lnSpc>
                        <a:spcBef>
                          <a:spcPts val="0"/>
                        </a:spcBef>
                        <a:spcAft>
                          <a:spcPts val="0"/>
                        </a:spcAft>
                        <a:buNone/>
                      </a:pPr>
                      <a:r>
                        <a:rPr lang="en-US" sz="1050" dirty="0">
                          <a:latin typeface="Helvetica Neue"/>
                          <a:ea typeface="Helvetica Neue"/>
                          <a:cs typeface="Helvetica Neue"/>
                          <a:sym typeface="Helvetica Neue"/>
                        </a:rPr>
                        <a:t>±10%</a:t>
                      </a:r>
                      <a:endParaRPr lang="en-US" dirty="0"/>
                    </a:p>
                  </a:txBody>
                  <a:tcPr marL="63500" marR="63500" marT="63500" marB="63500">
                    <a:lnL w="12700" cap="flat" cmpd="sng" algn="ctr">
                      <a:solidFill>
                        <a:srgbClr val="CCCCCC"/>
                      </a:solidFill>
                      <a:prstDash val="solid"/>
                      <a:round/>
                      <a:headEnd type="none" w="sm" len="sm"/>
                      <a:tailEnd type="none" w="sm" len="sm"/>
                    </a:lnL>
                    <a:lnR w="12700" cap="flat" cmpd="sng" algn="ctr">
                      <a:solidFill>
                        <a:srgbClr val="CCCCCC"/>
                      </a:solidFill>
                      <a:prstDash val="solid"/>
                      <a:round/>
                      <a:headEnd type="none" w="sm" len="sm"/>
                      <a:tailEnd type="none" w="sm" len="sm"/>
                    </a:lnR>
                    <a:lnT w="12700" cap="flat" cmpd="sng" algn="ctr">
                      <a:solidFill>
                        <a:srgbClr val="CCCCCC"/>
                      </a:solidFill>
                      <a:prstDash val="solid"/>
                      <a:round/>
                      <a:headEnd type="none" w="sm" len="sm"/>
                      <a:tailEnd type="none" w="sm" len="sm"/>
                    </a:lnT>
                    <a:solidFill>
                      <a:srgbClr val="FFFF00"/>
                    </a:solidFill>
                  </a:tcPr>
                </a:tc>
                <a:tc>
                  <a:txBody>
                    <a:bodyPr/>
                    <a:lstStyle/>
                    <a:p>
                      <a:r>
                        <a:rPr lang="en-US" sz="1050">
                          <a:latin typeface="Helvetica Neue"/>
                          <a:ea typeface="Helvetica Neue"/>
                          <a:cs typeface="Helvetica Neue"/>
                          <a:sym typeface="Helvetica Neue"/>
                        </a:rPr>
                        <a:t>lux</a:t>
                      </a:r>
                      <a:endParaRPr lang="en-US"/>
                    </a:p>
                  </a:txBody>
                  <a:tcPr marL="63500" marR="63500" marT="63500" marB="63500">
                    <a:lnL w="12700" cap="flat" cmpd="sng" algn="ctr">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lgn="ctr">
                      <a:solidFill>
                        <a:srgbClr val="CCCCCC"/>
                      </a:solidFill>
                      <a:prstDash val="solid"/>
                      <a:round/>
                      <a:headEnd type="none" w="sm" len="sm"/>
                      <a:tailEnd type="none" w="sm" len="sm"/>
                    </a:lnT>
                    <a:solidFill>
                      <a:srgbClr val="FFFF00"/>
                    </a:solidFill>
                  </a:tcPr>
                </a:tc>
                <a:extLst>
                  <a:ext uri="{0D108BD9-81ED-4DB2-BD59-A6C34878D82A}">
                    <a16:rowId xmlns:a16="http://schemas.microsoft.com/office/drawing/2014/main" val="732883778"/>
                  </a:ext>
                </a:extLst>
              </a:tr>
              <a:tr h="598431">
                <a:tc>
                  <a:txBody>
                    <a:bodyPr/>
                    <a:lstStyle/>
                    <a:p>
                      <a:pPr marL="0" lvl="0" indent="0" algn="just" rtl="0">
                        <a:spcBef>
                          <a:spcPts val="0"/>
                        </a:spcBef>
                        <a:spcAft>
                          <a:spcPts val="0"/>
                        </a:spcAft>
                        <a:buNone/>
                      </a:pPr>
                      <a:r>
                        <a:rPr lang="en-US" sz="1050" dirty="0">
                          <a:latin typeface="Helvetica Neue"/>
                          <a:ea typeface="Helvetica Neue"/>
                          <a:cs typeface="Helvetica Neue"/>
                          <a:sym typeface="Helvetica Neue"/>
                        </a:rPr>
                        <a:t>The blue and red LEDs will be able to adjust to the ratio set in the app.</a:t>
                      </a:r>
                    </a:p>
                  </a:txBody>
                  <a:tcPr marL="63500" marR="63500" marT="63500" marB="63500">
                    <a:lnL w="12700" cap="flat" cmpd="sng">
                      <a:solidFill>
                        <a:srgbClr val="FFFFFF"/>
                      </a:solidFill>
                      <a:prstDash val="solid"/>
                      <a:round/>
                      <a:headEnd type="none" w="sm" len="sm"/>
                      <a:tailEnd type="none" w="sm" len="sm"/>
                    </a:lnL>
                    <a:lnR w="12700" cap="flat" cmpd="sng" algn="ctr">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lgn="ctr">
                      <a:solidFill>
                        <a:srgbClr val="CCCCCC"/>
                      </a:solidFill>
                      <a:prstDash val="solid"/>
                      <a:round/>
                      <a:headEnd type="none" w="sm" len="sm"/>
                      <a:tailEnd type="none" w="sm" len="sm"/>
                    </a:lnB>
                    <a:solidFill>
                      <a:srgbClr val="FFFF00"/>
                    </a:solidFill>
                  </a:tcPr>
                </a:tc>
                <a:tc>
                  <a:txBody>
                    <a:bodyPr/>
                    <a:lstStyle/>
                    <a:p>
                      <a:pPr marL="0" lvl="0" indent="0" algn="l" rtl="0">
                        <a:lnSpc>
                          <a:spcPct val="50000"/>
                        </a:lnSpc>
                        <a:spcBef>
                          <a:spcPts val="0"/>
                        </a:spcBef>
                        <a:spcAft>
                          <a:spcPts val="0"/>
                        </a:spcAft>
                        <a:buNone/>
                      </a:pPr>
                      <a:endParaRPr lang="en-US" sz="1050" dirty="0"/>
                    </a:p>
                    <a:p>
                      <a:pPr marL="0" lvl="0" indent="0" algn="l" rtl="0">
                        <a:lnSpc>
                          <a:spcPct val="100000"/>
                        </a:lnSpc>
                        <a:spcBef>
                          <a:spcPts val="0"/>
                        </a:spcBef>
                        <a:spcAft>
                          <a:spcPts val="0"/>
                        </a:spcAft>
                        <a:buNone/>
                      </a:pPr>
                      <a:r>
                        <a:rPr lang="en-US" sz="1050" dirty="0"/>
                        <a:t>Within </a:t>
                      </a:r>
                      <a:r>
                        <a:rPr lang="en-US" sz="1050" dirty="0">
                          <a:latin typeface="Helvetica Neue"/>
                          <a:ea typeface="Helvetica Neue"/>
                          <a:cs typeface="Helvetica Neue"/>
                          <a:sym typeface="Helvetica Neue"/>
                        </a:rPr>
                        <a:t>±</a:t>
                      </a:r>
                      <a:r>
                        <a:rPr lang="en-US" sz="1050" dirty="0"/>
                        <a:t>20% of set ratio</a:t>
                      </a:r>
                    </a:p>
                  </a:txBody>
                  <a:tcPr marL="63500" marR="63500" marT="63500" marB="63500">
                    <a:lnL w="12700" cap="flat" cmpd="sng" algn="ctr">
                      <a:solidFill>
                        <a:srgbClr val="CCCCCC"/>
                      </a:solidFill>
                      <a:prstDash val="solid"/>
                      <a:round/>
                      <a:headEnd type="none" w="sm" len="sm"/>
                      <a:tailEnd type="none" w="sm" len="sm"/>
                    </a:lnL>
                    <a:lnR w="12700" cap="flat" cmpd="sng" algn="ctr">
                      <a:solidFill>
                        <a:srgbClr val="CCCCCC"/>
                      </a:solidFill>
                      <a:prstDash val="solid"/>
                      <a:round/>
                      <a:headEnd type="none" w="sm" len="sm"/>
                      <a:tailEnd type="none" w="sm" len="sm"/>
                    </a:lnR>
                    <a:lnB w="12700" cap="flat" cmpd="sng" algn="ctr">
                      <a:solidFill>
                        <a:srgbClr val="CCCCCC"/>
                      </a:solidFill>
                      <a:prstDash val="solid"/>
                      <a:round/>
                      <a:headEnd type="none" w="sm" len="sm"/>
                      <a:tailEnd type="none" w="sm" len="sm"/>
                    </a:lnB>
                    <a:solidFill>
                      <a:srgbClr val="FFFF00"/>
                    </a:solidFill>
                  </a:tcPr>
                </a:tc>
                <a:tc>
                  <a:txBody>
                    <a:bodyPr/>
                    <a:lstStyle/>
                    <a:p>
                      <a:endParaRPr lang="en-US" dirty="0"/>
                    </a:p>
                  </a:txBody>
                  <a:tcPr marL="63500" marR="63500" marT="63500" marB="63500">
                    <a:lnL w="12700" cap="flat" cmpd="sng" algn="ctr">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B w="12700" cap="flat" cmpd="sng" algn="ctr">
                      <a:solidFill>
                        <a:srgbClr val="CCCCCC"/>
                      </a:solidFill>
                      <a:prstDash val="solid"/>
                      <a:round/>
                      <a:headEnd type="none" w="sm" len="sm"/>
                      <a:tailEnd type="none" w="sm" len="sm"/>
                    </a:lnB>
                    <a:solidFill>
                      <a:srgbClr val="FFFF00"/>
                    </a:solidFill>
                  </a:tcPr>
                </a:tc>
                <a:extLst>
                  <a:ext uri="{0D108BD9-81ED-4DB2-BD59-A6C34878D82A}">
                    <a16:rowId xmlns:a16="http://schemas.microsoft.com/office/drawing/2014/main" val="61497593"/>
                  </a:ext>
                </a:extLst>
              </a:tr>
            </a:tbl>
          </a:graphicData>
        </a:graphic>
      </p:graphicFrame>
      <p:pic>
        <p:nvPicPr>
          <p:cNvPr id="3" name="Picture 2" descr="A person smiling at the camera&#10;&#10;Description automatically generated">
            <a:extLst>
              <a:ext uri="{FF2B5EF4-FFF2-40B4-BE49-F238E27FC236}">
                <a16:creationId xmlns:a16="http://schemas.microsoft.com/office/drawing/2014/main" id="{CA7FADB7-08F9-7D0E-D06E-8F453C8E7470}"/>
              </a:ext>
            </a:extLst>
          </p:cNvPr>
          <p:cNvPicPr>
            <a:picLocks noChangeAspect="1"/>
          </p:cNvPicPr>
          <p:nvPr/>
        </p:nvPicPr>
        <p:blipFill>
          <a:blip r:embed="rId5"/>
          <a:stretch>
            <a:fillRect/>
          </a:stretch>
        </p:blipFill>
        <p:spPr>
          <a:xfrm>
            <a:off x="7923148" y="0"/>
            <a:ext cx="775210" cy="775210"/>
          </a:xfrm>
          <a:prstGeom prst="rect">
            <a:avLst/>
          </a:prstGeom>
        </p:spPr>
      </p:pic>
      <p:sp>
        <p:nvSpPr>
          <p:cNvPr id="5" name="Google Shape;342;p42">
            <a:extLst>
              <a:ext uri="{FF2B5EF4-FFF2-40B4-BE49-F238E27FC236}">
                <a16:creationId xmlns:a16="http://schemas.microsoft.com/office/drawing/2014/main" id="{E9E91C3F-F9C2-71BA-8F9F-BD0B1D3346F1}"/>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19" name="Audio 18">
            <a:hlinkClick r:id="" action="ppaction://media"/>
            <a:extLst>
              <a:ext uri="{FF2B5EF4-FFF2-40B4-BE49-F238E27FC236}">
                <a16:creationId xmlns:a16="http://schemas.microsoft.com/office/drawing/2014/main" id="{21E7303D-DCEE-DE3E-A590-5EACD30F24F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76563" t="-76563" r="-76563" b="-76563"/>
          <a:stretch>
            <a:fillRect/>
          </a:stretch>
        </p:blipFill>
        <p:spPr>
          <a:xfrm>
            <a:off x="7539228" y="3538728"/>
            <a:ext cx="1543050" cy="1543050"/>
          </a:xfrm>
          <a:prstGeom prst="ellipse">
            <a:avLst/>
          </a:prstGeom>
        </p:spPr>
      </p:pic>
      <p:graphicFrame>
        <p:nvGraphicFramePr>
          <p:cNvPr id="4" name="Google Shape;492;p52">
            <a:extLst>
              <a:ext uri="{FF2B5EF4-FFF2-40B4-BE49-F238E27FC236}">
                <a16:creationId xmlns:a16="http://schemas.microsoft.com/office/drawing/2014/main" id="{69B56A61-31AC-D0F7-553F-6A7A1F11226F}"/>
              </a:ext>
            </a:extLst>
          </p:cNvPr>
          <p:cNvGraphicFramePr/>
          <p:nvPr>
            <p:extLst>
              <p:ext uri="{D42A27DB-BD31-4B8C-83A1-F6EECF244321}">
                <p14:modId xmlns:p14="http://schemas.microsoft.com/office/powerpoint/2010/main" val="3157081883"/>
              </p:ext>
            </p:extLst>
          </p:nvPr>
        </p:nvGraphicFramePr>
        <p:xfrm>
          <a:off x="-9645" y="3714750"/>
          <a:ext cx="5016704" cy="1428746"/>
        </p:xfrm>
        <a:graphic>
          <a:graphicData uri="http://schemas.openxmlformats.org/drawingml/2006/table">
            <a:tbl>
              <a:tblPr>
                <a:noFill/>
                <a:tableStyleId>{551DF671-B5B6-4009-8419-09253A1CBF6B}</a:tableStyleId>
              </a:tblPr>
              <a:tblGrid>
                <a:gridCol w="3061855">
                  <a:extLst>
                    <a:ext uri="{9D8B030D-6E8A-4147-A177-3AD203B41FA5}">
                      <a16:colId xmlns:a16="http://schemas.microsoft.com/office/drawing/2014/main" val="20000"/>
                    </a:ext>
                  </a:extLst>
                </a:gridCol>
                <a:gridCol w="1288472">
                  <a:extLst>
                    <a:ext uri="{9D8B030D-6E8A-4147-A177-3AD203B41FA5}">
                      <a16:colId xmlns:a16="http://schemas.microsoft.com/office/drawing/2014/main" val="20001"/>
                    </a:ext>
                  </a:extLst>
                </a:gridCol>
                <a:gridCol w="666377">
                  <a:extLst>
                    <a:ext uri="{9D8B030D-6E8A-4147-A177-3AD203B41FA5}">
                      <a16:colId xmlns:a16="http://schemas.microsoft.com/office/drawing/2014/main" val="20002"/>
                    </a:ext>
                  </a:extLst>
                </a:gridCol>
              </a:tblGrid>
              <a:tr h="542935">
                <a:tc>
                  <a:txBody>
                    <a:bodyPr/>
                    <a:lstStyle/>
                    <a:p>
                      <a:pPr marL="0" lvl="0" indent="0" algn="just" rtl="0">
                        <a:spcBef>
                          <a:spcPts val="0"/>
                        </a:spcBef>
                        <a:spcAft>
                          <a:spcPts val="0"/>
                        </a:spcAft>
                        <a:buNone/>
                      </a:pPr>
                      <a:r>
                        <a:rPr lang="en-US" sz="1050">
                          <a:latin typeface="Helvetica Neue"/>
                          <a:ea typeface="Helvetica Neue"/>
                          <a:cs typeface="Helvetica Neue"/>
                          <a:sym typeface="Helvetica Neue"/>
                        </a:rPr>
                        <a:t>The time between updates of the measurements in the app will be realistic.</a:t>
                      </a:r>
                    </a:p>
                  </a:txBody>
                  <a:tcPr marL="63500" marR="63500" marT="63500" marB="63500">
                    <a:lnL w="12700" cap="flat" cmpd="sng">
                      <a:solidFill>
                        <a:srgbClr val="FFFFFF"/>
                      </a:solidFill>
                      <a:prstDash val="solid"/>
                      <a:round/>
                      <a:headEnd type="none" w="sm" len="sm"/>
                      <a:tailEnd type="none" w="sm" len="sm"/>
                    </a:lnL>
                    <a:lnR w="12700" cap="flat" cmpd="sng" algn="ctr">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FFFF00"/>
                    </a:solidFill>
                  </a:tcPr>
                </a:tc>
                <a:tc>
                  <a:txBody>
                    <a:bodyPr/>
                    <a:lstStyle/>
                    <a:p>
                      <a:pPr marL="0" lvl="0" indent="0" algn="just" rtl="0">
                        <a:spcBef>
                          <a:spcPts val="0"/>
                        </a:spcBef>
                        <a:spcAft>
                          <a:spcPts val="0"/>
                        </a:spcAft>
                        <a:buNone/>
                      </a:pPr>
                      <a:r>
                        <a:rPr lang="en" sz="1050" dirty="0">
                          <a:latin typeface="Helvetica Neue"/>
                          <a:ea typeface="Helvetica Neue"/>
                          <a:cs typeface="Helvetica Neue"/>
                          <a:sym typeface="Helvetica Neue"/>
                        </a:rPr>
                        <a:t>&lt;40</a:t>
                      </a:r>
                    </a:p>
                  </a:txBody>
                  <a:tcPr marL="63500" marR="63500" marT="63500" marB="63500">
                    <a:lnL w="12700" cap="flat" cmpd="sng" algn="ctr">
                      <a:solidFill>
                        <a:srgbClr val="CCCCCC"/>
                      </a:solidFill>
                      <a:prstDash val="solid"/>
                      <a:round/>
                      <a:headEnd type="none" w="sm" len="sm"/>
                      <a:tailEnd type="none" w="sm" len="sm"/>
                    </a:lnL>
                    <a:lnR w="12700" cap="flat" cmpd="sng" algn="ctr">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FFFF00"/>
                    </a:solidFill>
                  </a:tcPr>
                </a:tc>
                <a:tc>
                  <a:txBody>
                    <a:bodyPr/>
                    <a:lstStyle/>
                    <a:p>
                      <a:pPr marL="0" lvl="0" indent="0" algn="just" rtl="0">
                        <a:spcBef>
                          <a:spcPts val="0"/>
                        </a:spcBef>
                        <a:spcAft>
                          <a:spcPts val="0"/>
                        </a:spcAft>
                        <a:buNone/>
                      </a:pPr>
                      <a:r>
                        <a:rPr lang="en-US" sz="1050">
                          <a:latin typeface="Helvetica Neue"/>
                          <a:ea typeface="Helvetica Neue"/>
                          <a:cs typeface="Helvetica Neue"/>
                          <a:sym typeface="Helvetica Neue"/>
                        </a:rPr>
                        <a:t>Seconds</a:t>
                      </a:r>
                    </a:p>
                  </a:txBody>
                  <a:tcPr marL="63500" marR="63500" marT="63500" marB="63500">
                    <a:lnL w="12700" cap="flat" cmpd="sng" algn="ctr">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FFFF00"/>
                    </a:solidFill>
                  </a:tcPr>
                </a:tc>
                <a:extLst>
                  <a:ext uri="{0D108BD9-81ED-4DB2-BD59-A6C34878D82A}">
                    <a16:rowId xmlns:a16="http://schemas.microsoft.com/office/drawing/2014/main" val="10001"/>
                  </a:ext>
                </a:extLst>
              </a:tr>
              <a:tr h="542935">
                <a:tc>
                  <a:txBody>
                    <a:bodyPr/>
                    <a:lstStyle/>
                    <a:p>
                      <a:pPr marL="0" lvl="0" indent="0" algn="just" rtl="0">
                        <a:spcBef>
                          <a:spcPts val="0"/>
                        </a:spcBef>
                        <a:spcAft>
                          <a:spcPts val="0"/>
                        </a:spcAft>
                        <a:buNone/>
                      </a:pPr>
                      <a:r>
                        <a:rPr lang="en-US" sz="1050">
                          <a:latin typeface="Helvetica Neue"/>
                          <a:ea typeface="Helvetica Neue"/>
                          <a:cs typeface="Helvetica Neue"/>
                          <a:sym typeface="Helvetica Neue"/>
                        </a:rPr>
                        <a:t>The device shall not be so heavy that one person cannot lift it.</a:t>
                      </a: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bg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&lt;15 </a:t>
                      </a: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bg1"/>
                    </a:solidFill>
                  </a:tcPr>
                </a:tc>
                <a:tc>
                  <a:txBody>
                    <a:bodyPr/>
                    <a:lstStyle/>
                    <a:p>
                      <a:pPr marL="0" lvl="0" indent="0" algn="just" rtl="0">
                        <a:spcBef>
                          <a:spcPts val="0"/>
                        </a:spcBef>
                        <a:spcAft>
                          <a:spcPts val="0"/>
                        </a:spcAft>
                        <a:buNone/>
                      </a:pPr>
                      <a:r>
                        <a:rPr lang="en-US" sz="1050">
                          <a:latin typeface="Helvetica Neue"/>
                          <a:ea typeface="Helvetica Neue"/>
                          <a:cs typeface="Helvetica Neue"/>
                          <a:sym typeface="Helvetica Neue"/>
                        </a:rPr>
                        <a:t>Pounds</a:t>
                      </a: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bg1"/>
                    </a:solidFill>
                  </a:tcPr>
                </a:tc>
                <a:extLst>
                  <a:ext uri="{0D108BD9-81ED-4DB2-BD59-A6C34878D82A}">
                    <a16:rowId xmlns:a16="http://schemas.microsoft.com/office/drawing/2014/main" val="10002"/>
                  </a:ext>
                </a:extLst>
              </a:tr>
              <a:tr h="342876">
                <a:tc>
                  <a:txBody>
                    <a:bodyPr/>
                    <a:lstStyle/>
                    <a:p>
                      <a:pPr marL="0" lvl="0" indent="0" algn="just" rtl="0">
                        <a:spcBef>
                          <a:spcPts val="0"/>
                        </a:spcBef>
                        <a:spcAft>
                          <a:spcPts val="0"/>
                        </a:spcAft>
                        <a:buNone/>
                      </a:pPr>
                      <a:r>
                        <a:rPr lang="en-US" sz="1050">
                          <a:latin typeface="Helvetica Neue"/>
                          <a:ea typeface="Helvetica Neue"/>
                          <a:cs typeface="Helvetica Neue"/>
                          <a:sym typeface="Helvetica Neue"/>
                        </a:rPr>
                        <a:t>The device shall use the specified voltage.</a:t>
                      </a: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bg1"/>
                    </a:solidFill>
                  </a:tcPr>
                </a:tc>
                <a:tc>
                  <a:txBody>
                    <a:bodyPr/>
                    <a:lstStyle/>
                    <a:p>
                      <a:pPr marL="0" lvl="0" indent="0" algn="just" rtl="0">
                        <a:spcBef>
                          <a:spcPts val="0"/>
                        </a:spcBef>
                        <a:spcAft>
                          <a:spcPts val="0"/>
                        </a:spcAft>
                        <a:buNone/>
                      </a:pPr>
                      <a:r>
                        <a:rPr lang="en" sz="1050" dirty="0">
                          <a:latin typeface="Helvetica Neue"/>
                          <a:ea typeface="Helvetica Neue"/>
                          <a:cs typeface="Helvetica Neue"/>
                          <a:sym typeface="Helvetica Neue"/>
                        </a:rPr>
                        <a:t>9</a:t>
                      </a: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bg1"/>
                    </a:solidFill>
                  </a:tcPr>
                </a:tc>
                <a:tc>
                  <a:txBody>
                    <a:bodyPr/>
                    <a:lstStyle/>
                    <a:p>
                      <a:pPr marL="0" lvl="0" indent="0" algn="just" rtl="0">
                        <a:spcBef>
                          <a:spcPts val="0"/>
                        </a:spcBef>
                        <a:spcAft>
                          <a:spcPts val="0"/>
                        </a:spcAft>
                        <a:buNone/>
                      </a:pPr>
                      <a:r>
                        <a:rPr lang="en-US" sz="1050" dirty="0">
                          <a:latin typeface="Helvetica Neue"/>
                          <a:ea typeface="Helvetica Neue"/>
                          <a:cs typeface="Helvetica Neue"/>
                          <a:sym typeface="Helvetica Neue"/>
                        </a:rPr>
                        <a:t>Volts</a:t>
                      </a: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bg1"/>
                    </a:solidFill>
                  </a:tcPr>
                </a:tc>
                <a:extLst>
                  <a:ext uri="{0D108BD9-81ED-4DB2-BD59-A6C34878D82A}">
                    <a16:rowId xmlns:a16="http://schemas.microsoft.com/office/drawing/2014/main" val="10003"/>
                  </a:ext>
                </a:extLst>
              </a:tr>
            </a:tbl>
          </a:graphicData>
        </a:graphic>
      </p:graphicFrame>
      <p:graphicFrame>
        <p:nvGraphicFramePr>
          <p:cNvPr id="6" name="Google Shape;485;p51">
            <a:extLst>
              <a:ext uri="{FF2B5EF4-FFF2-40B4-BE49-F238E27FC236}">
                <a16:creationId xmlns:a16="http://schemas.microsoft.com/office/drawing/2014/main" id="{FFC854AC-9FC2-0997-906A-F4D3AD28225E}"/>
              </a:ext>
            </a:extLst>
          </p:cNvPr>
          <p:cNvGraphicFramePr/>
          <p:nvPr>
            <p:extLst>
              <p:ext uri="{D42A27DB-BD31-4B8C-83A1-F6EECF244321}">
                <p14:modId xmlns:p14="http://schemas.microsoft.com/office/powerpoint/2010/main" val="811050836"/>
              </p:ext>
            </p:extLst>
          </p:nvPr>
        </p:nvGraphicFramePr>
        <p:xfrm>
          <a:off x="5025378" y="1078334"/>
          <a:ext cx="4127296" cy="4065165"/>
        </p:xfrm>
        <a:graphic>
          <a:graphicData uri="http://schemas.openxmlformats.org/drawingml/2006/table">
            <a:tbl>
              <a:tblPr>
                <a:noFill/>
                <a:tableStyleId>{551DF671-B5B6-4009-8419-09253A1CBF6B}</a:tableStyleId>
              </a:tblPr>
              <a:tblGrid>
                <a:gridCol w="2523699">
                  <a:extLst>
                    <a:ext uri="{9D8B030D-6E8A-4147-A177-3AD203B41FA5}">
                      <a16:colId xmlns:a16="http://schemas.microsoft.com/office/drawing/2014/main" val="20000"/>
                    </a:ext>
                  </a:extLst>
                </a:gridCol>
                <a:gridCol w="1071794">
                  <a:extLst>
                    <a:ext uri="{9D8B030D-6E8A-4147-A177-3AD203B41FA5}">
                      <a16:colId xmlns:a16="http://schemas.microsoft.com/office/drawing/2014/main" val="20001"/>
                    </a:ext>
                  </a:extLst>
                </a:gridCol>
                <a:gridCol w="531803">
                  <a:extLst>
                    <a:ext uri="{9D8B030D-6E8A-4147-A177-3AD203B41FA5}">
                      <a16:colId xmlns:a16="http://schemas.microsoft.com/office/drawing/2014/main" val="20002"/>
                    </a:ext>
                  </a:extLst>
                </a:gridCol>
              </a:tblGrid>
              <a:tr h="508367">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Specification</a:t>
                      </a:r>
                      <a:endParaRPr sz="1200" b="1">
                        <a:latin typeface="Helvetica Neue"/>
                        <a:ea typeface="Helvetica Neue"/>
                        <a:cs typeface="Helvetica Neue"/>
                        <a:sym typeface="Helvetica Neue"/>
                      </a:endParaRP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B7B7B7"/>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Requirement</a:t>
                      </a:r>
                      <a:endParaRPr sz="1200" b="1">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B7B7B7"/>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Unit</a:t>
                      </a:r>
                      <a:endParaRPr sz="1200" b="1">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507750">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The maximum frequency shall not exceed the specified amount.</a:t>
                      </a:r>
                      <a:endParaRPr sz="1050">
                        <a:latin typeface="Helvetica Neue"/>
                        <a:ea typeface="Helvetica Neue"/>
                        <a:cs typeface="Helvetica Neue"/>
                        <a:sym typeface="Helvetica Neue"/>
                      </a:endParaRP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2.4 or 5</a:t>
                      </a: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GHz</a:t>
                      </a: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79857">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Operating System</a:t>
                      </a:r>
                      <a:endParaRPr sz="1050">
                        <a:latin typeface="Helvetica Neue"/>
                        <a:ea typeface="Helvetica Neue"/>
                        <a:cs typeface="Helvetica Neue"/>
                        <a:sym typeface="Helvetica Neue"/>
                      </a:endParaRP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IOS/Android</a:t>
                      </a: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811800">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The idle power consumption shall not exceed the specified amount.</a:t>
                      </a:r>
                      <a:endParaRPr sz="1050">
                        <a:latin typeface="Helvetica Neue"/>
                        <a:ea typeface="Helvetica Neue"/>
                        <a:cs typeface="Helvetica Neue"/>
                        <a:sym typeface="Helvetica Neue"/>
                      </a:endParaRP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&lt;1</a:t>
                      </a: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Watt</a:t>
                      </a: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958404">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The protective housing material for the sensors will be resistant to temperature and humidity.</a:t>
                      </a:r>
                      <a:endParaRPr sz="1050">
                        <a:latin typeface="Helvetica Neue"/>
                        <a:ea typeface="Helvetica Neue"/>
                        <a:cs typeface="Helvetica Neue"/>
                        <a:sym typeface="Helvetica Neue"/>
                      </a:endParaRP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US" sz="1050">
                          <a:latin typeface="Helvetica Neue"/>
                          <a:ea typeface="Helvetica Neue"/>
                          <a:cs typeface="Helvetica Neue"/>
                          <a:sym typeface="Helvetica Neue"/>
                        </a:rPr>
                        <a:t>ASA</a:t>
                      </a: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698987">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The dimensions of the device shall not be excessive and be portable.</a:t>
                      </a:r>
                      <a:endParaRPr sz="1050">
                        <a:latin typeface="Helvetica Neue"/>
                        <a:ea typeface="Helvetica Neue"/>
                        <a:cs typeface="Helvetica Neue"/>
                        <a:sym typeface="Helvetica Neue"/>
                      </a:endParaRP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&lt;15”x15”x10”</a:t>
                      </a: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Inches</a:t>
                      </a: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sp>
        <p:nvSpPr>
          <p:cNvPr id="2" name="Google Shape;334;p41">
            <a:extLst>
              <a:ext uri="{FF2B5EF4-FFF2-40B4-BE49-F238E27FC236}">
                <a16:creationId xmlns:a16="http://schemas.microsoft.com/office/drawing/2014/main" id="{165CA5BC-21A7-3702-749B-EA9F143939C7}"/>
              </a:ext>
            </a:extLst>
          </p:cNvPr>
          <p:cNvSpPr txBox="1"/>
          <p:nvPr/>
        </p:nvSpPr>
        <p:spPr>
          <a:xfrm>
            <a:off x="6500010" y="61722"/>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3420"/>
    </mc:Choice>
    <mc:Fallback xmlns="">
      <p:transition spd="slow" advTm="234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53"/>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8" name="Google Shape;498;p53"/>
          <p:cNvSpPr txBox="1">
            <a:spLocks noGrp="1"/>
          </p:cNvSpPr>
          <p:nvPr>
            <p:ph type="body" idx="2"/>
          </p:nvPr>
        </p:nvSpPr>
        <p:spPr>
          <a:xfrm>
            <a:off x="687595" y="618807"/>
            <a:ext cx="7125183" cy="76376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Technology Comparison and Selection</a:t>
            </a:r>
            <a:endParaRPr sz="2800"/>
          </a:p>
        </p:txBody>
      </p:sp>
      <p:sp>
        <p:nvSpPr>
          <p:cNvPr id="499" name="Google Shape;499;p53"/>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15</a:t>
            </a:fld>
            <a:endParaRPr/>
          </a:p>
        </p:txBody>
      </p:sp>
      <p:graphicFrame>
        <p:nvGraphicFramePr>
          <p:cNvPr id="500" name="Google Shape;500;p53"/>
          <p:cNvGraphicFramePr/>
          <p:nvPr>
            <p:extLst>
              <p:ext uri="{D42A27DB-BD31-4B8C-83A1-F6EECF244321}">
                <p14:modId xmlns:p14="http://schemas.microsoft.com/office/powerpoint/2010/main" val="2489136745"/>
              </p:ext>
            </p:extLst>
          </p:nvPr>
        </p:nvGraphicFramePr>
        <p:xfrm>
          <a:off x="0" y="1304334"/>
          <a:ext cx="9143999" cy="3896316"/>
        </p:xfrm>
        <a:graphic>
          <a:graphicData uri="http://schemas.openxmlformats.org/drawingml/2006/table">
            <a:tbl>
              <a:tblPr>
                <a:noFill/>
                <a:tableStyleId>{551DF671-B5B6-4009-8419-09253A1CBF6B}</a:tableStyleId>
              </a:tblPr>
              <a:tblGrid>
                <a:gridCol w="2105209">
                  <a:extLst>
                    <a:ext uri="{9D8B030D-6E8A-4147-A177-3AD203B41FA5}">
                      <a16:colId xmlns:a16="http://schemas.microsoft.com/office/drawing/2014/main" val="20000"/>
                    </a:ext>
                  </a:extLst>
                </a:gridCol>
                <a:gridCol w="916006">
                  <a:extLst>
                    <a:ext uri="{9D8B030D-6E8A-4147-A177-3AD203B41FA5}">
                      <a16:colId xmlns:a16="http://schemas.microsoft.com/office/drawing/2014/main" val="20001"/>
                    </a:ext>
                  </a:extLst>
                </a:gridCol>
                <a:gridCol w="2201631">
                  <a:extLst>
                    <a:ext uri="{9D8B030D-6E8A-4147-A177-3AD203B41FA5}">
                      <a16:colId xmlns:a16="http://schemas.microsoft.com/office/drawing/2014/main" val="20002"/>
                    </a:ext>
                  </a:extLst>
                </a:gridCol>
                <a:gridCol w="2089139">
                  <a:extLst>
                    <a:ext uri="{9D8B030D-6E8A-4147-A177-3AD203B41FA5}">
                      <a16:colId xmlns:a16="http://schemas.microsoft.com/office/drawing/2014/main" val="20003"/>
                    </a:ext>
                  </a:extLst>
                </a:gridCol>
                <a:gridCol w="1832014">
                  <a:extLst>
                    <a:ext uri="{9D8B030D-6E8A-4147-A177-3AD203B41FA5}">
                      <a16:colId xmlns:a16="http://schemas.microsoft.com/office/drawing/2014/main" val="20004"/>
                    </a:ext>
                  </a:extLst>
                </a:gridCol>
              </a:tblGrid>
              <a:tr h="974079">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Light Sensor</a:t>
                      </a:r>
                      <a:endParaRPr sz="1200" b="1">
                        <a:latin typeface="Helvetica Neue"/>
                        <a:ea typeface="Helvetica Neue"/>
                        <a:cs typeface="Helvetica Neue"/>
                        <a:sym typeface="Helvetica Neue"/>
                      </a:endParaRPr>
                    </a:p>
                  </a:txBody>
                  <a:tcPr marL="63500" marR="63500" marT="63500" marB="63500">
                    <a:solidFill>
                      <a:schemeClr val="bg1">
                        <a:lumMod val="75000"/>
                      </a:schemeClr>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Cost</a:t>
                      </a:r>
                      <a:endParaRPr sz="1200" b="1">
                        <a:latin typeface="Helvetica Neue"/>
                        <a:ea typeface="Helvetica Neue"/>
                        <a:cs typeface="Helvetica Neue"/>
                        <a:sym typeface="Helvetica Neue"/>
                      </a:endParaRPr>
                    </a:p>
                  </a:txBody>
                  <a:tcPr marL="63500" marR="63500" marT="63500" marB="63500">
                    <a:solidFill>
                      <a:schemeClr val="bg1">
                        <a:lumMod val="75000"/>
                      </a:schemeClr>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Response Time</a:t>
                      </a:r>
                      <a:endParaRPr sz="1200" b="1">
                        <a:latin typeface="Helvetica Neue"/>
                        <a:ea typeface="Helvetica Neue"/>
                        <a:cs typeface="Helvetica Neue"/>
                        <a:sym typeface="Helvetica Neue"/>
                      </a:endParaRPr>
                    </a:p>
                  </a:txBody>
                  <a:tcPr marL="63500" marR="63500" marT="63500" marB="63500">
                    <a:solidFill>
                      <a:schemeClr val="bg1">
                        <a:lumMod val="75000"/>
                      </a:schemeClr>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Relationship</a:t>
                      </a:r>
                      <a:endParaRPr sz="1200" b="1">
                        <a:latin typeface="Helvetica Neue"/>
                        <a:ea typeface="Helvetica Neue"/>
                        <a:cs typeface="Helvetica Neue"/>
                        <a:sym typeface="Helvetica Neue"/>
                      </a:endParaRPr>
                    </a:p>
                  </a:txBody>
                  <a:tcPr marL="63500" marR="63500" marT="63500" marB="63500">
                    <a:solidFill>
                      <a:schemeClr val="bg1">
                        <a:lumMod val="75000"/>
                      </a:schemeClr>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Measured</a:t>
                      </a:r>
                      <a:endParaRPr sz="1200" b="1">
                        <a:latin typeface="Helvetica Neue"/>
                        <a:ea typeface="Helvetica Neue"/>
                        <a:cs typeface="Helvetica Neue"/>
                        <a:sym typeface="Helvetica Neue"/>
                      </a:endParaRPr>
                    </a:p>
                  </a:txBody>
                  <a:tcPr marL="63500" marR="63500" marT="63500" marB="63500">
                    <a:solidFill>
                      <a:schemeClr val="bg1">
                        <a:lumMod val="75000"/>
                      </a:schemeClr>
                    </a:solidFill>
                  </a:tcPr>
                </a:tc>
                <a:extLst>
                  <a:ext uri="{0D108BD9-81ED-4DB2-BD59-A6C34878D82A}">
                    <a16:rowId xmlns:a16="http://schemas.microsoft.com/office/drawing/2014/main" val="10000"/>
                  </a:ext>
                </a:extLst>
              </a:tr>
              <a:tr h="974079">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Photodiode</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$1</a:t>
                      </a: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Very Fast</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Linear</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Current</a:t>
                      </a:r>
                      <a:endParaRPr sz="1200">
                        <a:latin typeface="Helvetica Neue"/>
                        <a:ea typeface="Helvetica Neue"/>
                        <a:cs typeface="Helvetica Neue"/>
                        <a:sym typeface="Helvetica Neue"/>
                      </a:endParaRPr>
                    </a:p>
                  </a:txBody>
                  <a:tcPr marL="63500" marR="63500" marT="63500" marB="63500">
                    <a:solidFill>
                      <a:srgbClr val="FFFF00"/>
                    </a:solidFill>
                  </a:tcPr>
                </a:tc>
                <a:extLst>
                  <a:ext uri="{0D108BD9-81ED-4DB2-BD59-A6C34878D82A}">
                    <a16:rowId xmlns:a16="http://schemas.microsoft.com/office/drawing/2014/main" val="10001"/>
                  </a:ext>
                </a:extLst>
              </a:tr>
              <a:tr h="974079">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Phototransistor</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$2</a:t>
                      </a: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Fast</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Linear</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Current</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2"/>
                  </a:ext>
                </a:extLst>
              </a:tr>
              <a:tr h="974079">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Photoresistor</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$0.80</a:t>
                      </a: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Slow</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Non-linear</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Resistance</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3"/>
                  </a:ext>
                </a:extLst>
              </a:tr>
            </a:tbl>
          </a:graphicData>
        </a:graphic>
      </p:graphicFrame>
      <p:pic>
        <p:nvPicPr>
          <p:cNvPr id="4" name="Picture 3" descr="A person smiling at the camera&#10;&#10;Description automatically generated">
            <a:extLst>
              <a:ext uri="{FF2B5EF4-FFF2-40B4-BE49-F238E27FC236}">
                <a16:creationId xmlns:a16="http://schemas.microsoft.com/office/drawing/2014/main" id="{DD1ACD8F-62EF-AAF6-2A56-62F8E69C3E09}"/>
              </a:ext>
            </a:extLst>
          </p:cNvPr>
          <p:cNvPicPr>
            <a:picLocks noChangeAspect="1"/>
          </p:cNvPicPr>
          <p:nvPr/>
        </p:nvPicPr>
        <p:blipFill>
          <a:blip r:embed="rId5"/>
          <a:stretch>
            <a:fillRect/>
          </a:stretch>
        </p:blipFill>
        <p:spPr>
          <a:xfrm>
            <a:off x="7959953" y="0"/>
            <a:ext cx="775210" cy="775210"/>
          </a:xfrm>
          <a:prstGeom prst="rect">
            <a:avLst/>
          </a:prstGeom>
        </p:spPr>
      </p:pic>
      <p:sp>
        <p:nvSpPr>
          <p:cNvPr id="5" name="Google Shape;342;p42">
            <a:extLst>
              <a:ext uri="{FF2B5EF4-FFF2-40B4-BE49-F238E27FC236}">
                <a16:creationId xmlns:a16="http://schemas.microsoft.com/office/drawing/2014/main" id="{8F36CBDC-CFAF-0E5C-F9C4-59B16D67C951}"/>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25" name="Audio 24">
            <a:hlinkClick r:id="" action="ppaction://media"/>
            <a:extLst>
              <a:ext uri="{FF2B5EF4-FFF2-40B4-BE49-F238E27FC236}">
                <a16:creationId xmlns:a16="http://schemas.microsoft.com/office/drawing/2014/main" id="{30FD3031-6912-8DF6-8F4A-85624CEBD6C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
        <p:nvSpPr>
          <p:cNvPr id="2" name="Google Shape;334;p41">
            <a:extLst>
              <a:ext uri="{FF2B5EF4-FFF2-40B4-BE49-F238E27FC236}">
                <a16:creationId xmlns:a16="http://schemas.microsoft.com/office/drawing/2014/main" id="{C0C7DAB1-A03A-CE85-4896-9351104401D6}"/>
              </a:ext>
            </a:extLst>
          </p:cNvPr>
          <p:cNvSpPr txBox="1"/>
          <p:nvPr/>
        </p:nvSpPr>
        <p:spPr>
          <a:xfrm>
            <a:off x="7382577" y="697044"/>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8129"/>
    </mc:Choice>
    <mc:Fallback xmlns="">
      <p:transition spd="slow" advTm="28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57"/>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30" name="Google Shape;530;p57"/>
          <p:cNvSpPr txBox="1">
            <a:spLocks noGrp="1"/>
          </p:cNvSpPr>
          <p:nvPr>
            <p:ph type="body" idx="2"/>
          </p:nvPr>
        </p:nvSpPr>
        <p:spPr>
          <a:xfrm>
            <a:off x="658191" y="528986"/>
            <a:ext cx="6673500"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Part Comparison and Selection</a:t>
            </a:r>
            <a:endParaRPr sz="2800"/>
          </a:p>
        </p:txBody>
      </p:sp>
      <p:sp>
        <p:nvSpPr>
          <p:cNvPr id="531" name="Google Shape;531;p57"/>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graphicFrame>
        <p:nvGraphicFramePr>
          <p:cNvPr id="532" name="Google Shape;532;p57"/>
          <p:cNvGraphicFramePr/>
          <p:nvPr>
            <p:extLst>
              <p:ext uri="{D42A27DB-BD31-4B8C-83A1-F6EECF244321}">
                <p14:modId xmlns:p14="http://schemas.microsoft.com/office/powerpoint/2010/main" val="345999692"/>
              </p:ext>
            </p:extLst>
          </p:nvPr>
        </p:nvGraphicFramePr>
        <p:xfrm>
          <a:off x="-1" y="1325516"/>
          <a:ext cx="7436656" cy="3817985"/>
        </p:xfrm>
        <a:graphic>
          <a:graphicData uri="http://schemas.openxmlformats.org/drawingml/2006/table">
            <a:tbl>
              <a:tblPr>
                <a:noFill/>
                <a:tableStyleId>{551DF671-B5B6-4009-8419-09253A1CBF6B}</a:tableStyleId>
              </a:tblPr>
              <a:tblGrid>
                <a:gridCol w="1859164">
                  <a:extLst>
                    <a:ext uri="{9D8B030D-6E8A-4147-A177-3AD203B41FA5}">
                      <a16:colId xmlns:a16="http://schemas.microsoft.com/office/drawing/2014/main" val="20000"/>
                    </a:ext>
                  </a:extLst>
                </a:gridCol>
                <a:gridCol w="1859164">
                  <a:extLst>
                    <a:ext uri="{9D8B030D-6E8A-4147-A177-3AD203B41FA5}">
                      <a16:colId xmlns:a16="http://schemas.microsoft.com/office/drawing/2014/main" val="20001"/>
                    </a:ext>
                  </a:extLst>
                </a:gridCol>
                <a:gridCol w="1859164">
                  <a:extLst>
                    <a:ext uri="{9D8B030D-6E8A-4147-A177-3AD203B41FA5}">
                      <a16:colId xmlns:a16="http://schemas.microsoft.com/office/drawing/2014/main" val="20002"/>
                    </a:ext>
                  </a:extLst>
                </a:gridCol>
                <a:gridCol w="1859164">
                  <a:extLst>
                    <a:ext uri="{9D8B030D-6E8A-4147-A177-3AD203B41FA5}">
                      <a16:colId xmlns:a16="http://schemas.microsoft.com/office/drawing/2014/main" val="20003"/>
                    </a:ext>
                  </a:extLst>
                </a:gridCol>
              </a:tblGrid>
              <a:tr h="861728">
                <a:tc>
                  <a:txBody>
                    <a:bodyPr/>
                    <a:lstStyle/>
                    <a:p>
                      <a:pPr marL="0" lvl="0" indent="0" algn="just" rtl="0">
                        <a:spcBef>
                          <a:spcPts val="0"/>
                        </a:spcBef>
                        <a:spcAft>
                          <a:spcPts val="0"/>
                        </a:spcAft>
                        <a:buNone/>
                      </a:pPr>
                      <a:r>
                        <a:rPr lang="en" sz="1400" b="1">
                          <a:latin typeface="Helvetica Neue"/>
                          <a:ea typeface="Helvetica Neue"/>
                          <a:cs typeface="Helvetica Neue"/>
                          <a:sym typeface="Helvetica Neue"/>
                        </a:rPr>
                        <a:t>Light Sensor</a:t>
                      </a:r>
                      <a:endParaRPr sz="1400" b="1">
                        <a:latin typeface="Helvetica Neue"/>
                        <a:ea typeface="Helvetica Neue"/>
                        <a:cs typeface="Helvetica Neue"/>
                        <a:sym typeface="Helvetica Neue"/>
                      </a:endParaRPr>
                    </a:p>
                  </a:txBody>
                  <a:tcPr marL="63500" marR="63500" marT="63500" marB="63500">
                    <a:solidFill>
                      <a:schemeClr val="bg1">
                        <a:lumMod val="75000"/>
                      </a:schemeClr>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Price</a:t>
                      </a:r>
                      <a:endParaRPr sz="1400">
                        <a:latin typeface="Helvetica Neue"/>
                        <a:ea typeface="Helvetica Neue"/>
                        <a:cs typeface="Helvetica Neue"/>
                        <a:sym typeface="Helvetica Neue"/>
                      </a:endParaRPr>
                    </a:p>
                  </a:txBody>
                  <a:tcPr marL="63500" marR="63500" marT="63500" marB="63500">
                    <a:solidFill>
                      <a:schemeClr val="bg1">
                        <a:lumMod val="75000"/>
                      </a:schemeClr>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Wavelength</a:t>
                      </a:r>
                      <a:endParaRPr sz="1400">
                        <a:latin typeface="Helvetica Neue"/>
                        <a:ea typeface="Helvetica Neue"/>
                        <a:cs typeface="Helvetica Neue"/>
                        <a:sym typeface="Helvetica Neue"/>
                      </a:endParaRPr>
                    </a:p>
                  </a:txBody>
                  <a:tcPr marL="63500" marR="63500" marT="63500" marB="63500">
                    <a:solidFill>
                      <a:schemeClr val="bg1">
                        <a:lumMod val="75000"/>
                      </a:schemeClr>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Lux</a:t>
                      </a:r>
                      <a:endParaRPr sz="1400">
                        <a:latin typeface="Helvetica Neue"/>
                        <a:ea typeface="Helvetica Neue"/>
                        <a:cs typeface="Helvetica Neue"/>
                        <a:sym typeface="Helvetica Neue"/>
                      </a:endParaRPr>
                    </a:p>
                  </a:txBody>
                  <a:tcPr marL="63500" marR="63500" marT="63500" marB="63500">
                    <a:solidFill>
                      <a:schemeClr val="bg1">
                        <a:lumMod val="75000"/>
                      </a:schemeClr>
                    </a:solidFill>
                  </a:tcPr>
                </a:tc>
                <a:extLst>
                  <a:ext uri="{0D108BD9-81ED-4DB2-BD59-A6C34878D82A}">
                    <a16:rowId xmlns:a16="http://schemas.microsoft.com/office/drawing/2014/main" val="10000"/>
                  </a:ext>
                </a:extLst>
              </a:tr>
              <a:tr h="861728">
                <a:tc>
                  <a:txBody>
                    <a:bodyPr/>
                    <a:lstStyle/>
                    <a:p>
                      <a:pPr marL="0" lvl="0" indent="0" algn="just" rtl="0">
                        <a:spcBef>
                          <a:spcPts val="0"/>
                        </a:spcBef>
                        <a:spcAft>
                          <a:spcPts val="0"/>
                        </a:spcAft>
                        <a:buNone/>
                      </a:pPr>
                      <a:r>
                        <a:rPr lang="en-US" sz="1400" b="1">
                          <a:solidFill>
                            <a:schemeClr val="dk1"/>
                          </a:solidFill>
                          <a:latin typeface="Helvetica Neue"/>
                          <a:ea typeface="Helvetica Neue"/>
                          <a:cs typeface="Helvetica Neue"/>
                          <a:sym typeface="Helvetica Neue"/>
                        </a:rPr>
                        <a:t>VEML6030</a:t>
                      </a:r>
                    </a:p>
                  </a:txBody>
                  <a:tcPr marL="63500" marR="63500" marT="63500" marB="63500">
                    <a:solidFill>
                      <a:srgbClr val="FFFF00"/>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$5.95</a:t>
                      </a:r>
                      <a:endParaRPr sz="14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Visible/IR</a:t>
                      </a:r>
                      <a:endParaRPr sz="14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0lx-120,000lx</a:t>
                      </a:r>
                      <a:endParaRPr sz="1400">
                        <a:latin typeface="Helvetica Neue"/>
                        <a:ea typeface="Helvetica Neue"/>
                        <a:cs typeface="Helvetica Neue"/>
                        <a:sym typeface="Helvetica Neue"/>
                      </a:endParaRPr>
                    </a:p>
                  </a:txBody>
                  <a:tcPr marL="63500" marR="63500" marT="63500" marB="63500">
                    <a:solidFill>
                      <a:srgbClr val="FFFF00"/>
                    </a:solidFill>
                  </a:tcPr>
                </a:tc>
                <a:extLst>
                  <a:ext uri="{0D108BD9-81ED-4DB2-BD59-A6C34878D82A}">
                    <a16:rowId xmlns:a16="http://schemas.microsoft.com/office/drawing/2014/main" val="10001"/>
                  </a:ext>
                </a:extLst>
              </a:tr>
              <a:tr h="861728">
                <a:tc>
                  <a:txBody>
                    <a:bodyPr/>
                    <a:lstStyle/>
                    <a:p>
                      <a:pPr marL="0" lvl="0" indent="0" algn="just" rtl="0">
                        <a:spcBef>
                          <a:spcPts val="0"/>
                        </a:spcBef>
                        <a:spcAft>
                          <a:spcPts val="0"/>
                        </a:spcAft>
                        <a:buNone/>
                      </a:pPr>
                      <a:r>
                        <a:rPr lang="en" sz="1400" b="1">
                          <a:solidFill>
                            <a:schemeClr val="dk1"/>
                          </a:solidFill>
                          <a:latin typeface="Helvetica Neue"/>
                          <a:ea typeface="Helvetica Neue"/>
                          <a:cs typeface="Helvetica Neue"/>
                          <a:sym typeface="Helvetica Neue"/>
                        </a:rPr>
                        <a:t>TSL2591</a:t>
                      </a:r>
                      <a:endParaRPr sz="1400" b="1">
                        <a:solidFill>
                          <a:srgbClr val="FFFFFF">
                            <a:alpha val="0"/>
                          </a:srgbClr>
                        </a:solidFill>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$6.95</a:t>
                      </a:r>
                      <a:endParaRPr sz="14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Visible/IR</a:t>
                      </a:r>
                      <a:endParaRPr sz="14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188µlx-88,000lx</a:t>
                      </a:r>
                      <a:endParaRPr sz="14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2"/>
                  </a:ext>
                </a:extLst>
              </a:tr>
              <a:tr h="1232801">
                <a:tc>
                  <a:txBody>
                    <a:bodyPr/>
                    <a:lstStyle/>
                    <a:p>
                      <a:pPr marL="0" lvl="0" indent="0" algn="just" rtl="0">
                        <a:spcBef>
                          <a:spcPts val="0"/>
                        </a:spcBef>
                        <a:spcAft>
                          <a:spcPts val="0"/>
                        </a:spcAft>
                        <a:buNone/>
                      </a:pPr>
                      <a:r>
                        <a:rPr lang="en" sz="1400" b="1">
                          <a:solidFill>
                            <a:schemeClr val="dk1"/>
                          </a:solidFill>
                          <a:latin typeface="Helvetica Neue"/>
                          <a:ea typeface="Helvetica Neue"/>
                          <a:cs typeface="Helvetica Neue"/>
                          <a:sym typeface="Helvetica Neue"/>
                        </a:rPr>
                        <a:t>Mikroe-4967</a:t>
                      </a:r>
                      <a:r>
                        <a:rPr lang="en" sz="1400" b="1">
                          <a:solidFill>
                            <a:srgbClr val="FFFFFF">
                              <a:alpha val="0"/>
                            </a:srgbClr>
                          </a:solidFill>
                          <a:latin typeface="Helvetica Neue"/>
                          <a:ea typeface="Helvetica Neue"/>
                          <a:cs typeface="Helvetica Neue"/>
                          <a:sym typeface="Helvetica Neue"/>
                        </a:rPr>
                        <a:t>4967</a:t>
                      </a:r>
                      <a:endParaRPr sz="1400" b="1">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$14</a:t>
                      </a:r>
                      <a:endParaRPr sz="14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Visible</a:t>
                      </a:r>
                      <a:endParaRPr sz="14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&lt;33,000lx</a:t>
                      </a:r>
                      <a:endParaRPr sz="14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3"/>
                  </a:ext>
                </a:extLst>
              </a:tr>
            </a:tbl>
          </a:graphicData>
        </a:graphic>
      </p:graphicFrame>
      <p:pic>
        <p:nvPicPr>
          <p:cNvPr id="5" name="Picture 4" descr="A person smiling at the camera&#10;&#10;Description automatically generated">
            <a:extLst>
              <a:ext uri="{FF2B5EF4-FFF2-40B4-BE49-F238E27FC236}">
                <a16:creationId xmlns:a16="http://schemas.microsoft.com/office/drawing/2014/main" id="{8045F057-EB23-321F-A4FF-42C5D7B7BEC1}"/>
              </a:ext>
            </a:extLst>
          </p:cNvPr>
          <p:cNvPicPr>
            <a:picLocks noChangeAspect="1"/>
          </p:cNvPicPr>
          <p:nvPr/>
        </p:nvPicPr>
        <p:blipFill>
          <a:blip r:embed="rId5"/>
          <a:stretch>
            <a:fillRect/>
          </a:stretch>
        </p:blipFill>
        <p:spPr>
          <a:xfrm>
            <a:off x="7963965" y="0"/>
            <a:ext cx="775210" cy="775210"/>
          </a:xfrm>
          <a:prstGeom prst="rect">
            <a:avLst/>
          </a:prstGeom>
        </p:spPr>
      </p:pic>
      <p:sp>
        <p:nvSpPr>
          <p:cNvPr id="3" name="Google Shape;342;p42">
            <a:extLst>
              <a:ext uri="{FF2B5EF4-FFF2-40B4-BE49-F238E27FC236}">
                <a16:creationId xmlns:a16="http://schemas.microsoft.com/office/drawing/2014/main" id="{20B251FB-11E7-2E82-6DF5-96D8444D38B9}"/>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2" name="Picture 2">
            <a:extLst>
              <a:ext uri="{FF2B5EF4-FFF2-40B4-BE49-F238E27FC236}">
                <a16:creationId xmlns:a16="http://schemas.microsoft.com/office/drawing/2014/main" id="{ADCAE649-9914-6697-2D08-32F77830BF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36658" y="3151416"/>
            <a:ext cx="1576867" cy="135383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0590D5DB-66A8-4EFE-F9D9-FB858D73BE9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40677" y="1316159"/>
            <a:ext cx="1641601" cy="1641601"/>
          </a:xfrm>
          <a:prstGeom prst="rect">
            <a:avLst/>
          </a:prstGeom>
          <a:noFill/>
          <a:extLst>
            <a:ext uri="{909E8E84-426E-40DD-AFC4-6F175D3DCCD1}">
              <a14:hiddenFill xmlns:a14="http://schemas.microsoft.com/office/drawing/2010/main">
                <a:solidFill>
                  <a:srgbClr val="FFFFFF"/>
                </a:solidFill>
              </a14:hiddenFill>
            </a:ext>
          </a:extLst>
        </p:spPr>
      </p:pic>
      <p:pic>
        <p:nvPicPr>
          <p:cNvPr id="22" name="Audio 21">
            <a:hlinkClick r:id="" action="ppaction://media"/>
            <a:extLst>
              <a:ext uri="{FF2B5EF4-FFF2-40B4-BE49-F238E27FC236}">
                <a16:creationId xmlns:a16="http://schemas.microsoft.com/office/drawing/2014/main" id="{B705B80D-6F41-E943-4162-1CA6B1788937}"/>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39844" t="-139844" r="-139844" b="-139844"/>
          <a:stretch>
            <a:fillRect/>
          </a:stretch>
        </p:blipFill>
        <p:spPr>
          <a:xfrm>
            <a:off x="7539228" y="3538728"/>
            <a:ext cx="1543050" cy="1543050"/>
          </a:xfrm>
          <a:prstGeom prst="ellipse">
            <a:avLst/>
          </a:prstGeom>
        </p:spPr>
      </p:pic>
      <p:sp>
        <p:nvSpPr>
          <p:cNvPr id="4" name="Google Shape;334;p41">
            <a:extLst>
              <a:ext uri="{FF2B5EF4-FFF2-40B4-BE49-F238E27FC236}">
                <a16:creationId xmlns:a16="http://schemas.microsoft.com/office/drawing/2014/main" id="{89D363EF-3ED2-5F10-8BCE-61F3940E7D1D}"/>
              </a:ext>
            </a:extLst>
          </p:cNvPr>
          <p:cNvSpPr txBox="1"/>
          <p:nvPr/>
        </p:nvSpPr>
        <p:spPr>
          <a:xfrm>
            <a:off x="7436657" y="626075"/>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5753"/>
    </mc:Choice>
    <mc:Fallback xmlns="">
      <p:transition spd="slow" advTm="157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54"/>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7" name="Google Shape;507;p54"/>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graphicFrame>
        <p:nvGraphicFramePr>
          <p:cNvPr id="508" name="Google Shape;508;p54"/>
          <p:cNvGraphicFramePr/>
          <p:nvPr>
            <p:extLst>
              <p:ext uri="{D42A27DB-BD31-4B8C-83A1-F6EECF244321}">
                <p14:modId xmlns:p14="http://schemas.microsoft.com/office/powerpoint/2010/main" val="643144936"/>
              </p:ext>
            </p:extLst>
          </p:nvPr>
        </p:nvGraphicFramePr>
        <p:xfrm>
          <a:off x="0" y="1216479"/>
          <a:ext cx="9144000" cy="3474360"/>
        </p:xfrm>
        <a:graphic>
          <a:graphicData uri="http://schemas.openxmlformats.org/drawingml/2006/table">
            <a:tbl>
              <a:tblPr>
                <a:noFill/>
                <a:tableStyleId>{35DD37A1-D5EA-45AB-A19E-36015572B038}</a:tableStyleId>
              </a:tblPr>
              <a:tblGrid>
                <a:gridCol w="1828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2069432">
                  <a:extLst>
                    <a:ext uri="{9D8B030D-6E8A-4147-A177-3AD203B41FA5}">
                      <a16:colId xmlns:a16="http://schemas.microsoft.com/office/drawing/2014/main" val="20003"/>
                    </a:ext>
                  </a:extLst>
                </a:gridCol>
                <a:gridCol w="1588168">
                  <a:extLst>
                    <a:ext uri="{9D8B030D-6E8A-4147-A177-3AD203B41FA5}">
                      <a16:colId xmlns:a16="http://schemas.microsoft.com/office/drawing/2014/main" val="20004"/>
                    </a:ext>
                  </a:extLst>
                </a:gridCol>
              </a:tblGrid>
              <a:tr h="653179">
                <a:tc>
                  <a:txBody>
                    <a:bodyPr/>
                    <a:lstStyle/>
                    <a:p>
                      <a:pPr marL="0" lvl="0" indent="0" algn="l" rtl="0">
                        <a:spcBef>
                          <a:spcPts val="0"/>
                        </a:spcBef>
                        <a:spcAft>
                          <a:spcPts val="0"/>
                        </a:spcAft>
                        <a:buNone/>
                      </a:pPr>
                      <a:r>
                        <a:rPr lang="en"/>
                        <a:t>Lens Type</a:t>
                      </a:r>
                      <a:endParaRPr/>
                    </a:p>
                  </a:txBody>
                  <a:tcPr marL="91425" marR="91425" marT="91425" marB="91425">
                    <a:solidFill>
                      <a:srgbClr val="999999"/>
                    </a:solidFill>
                  </a:tcPr>
                </a:tc>
                <a:tc>
                  <a:txBody>
                    <a:bodyPr/>
                    <a:lstStyle/>
                    <a:p>
                      <a:pPr marL="0" lvl="0" indent="0" algn="l" rtl="0">
                        <a:spcBef>
                          <a:spcPts val="0"/>
                        </a:spcBef>
                        <a:spcAft>
                          <a:spcPts val="0"/>
                        </a:spcAft>
                        <a:buNone/>
                      </a:pPr>
                      <a:r>
                        <a:rPr lang="en-US"/>
                        <a:t>Cost*</a:t>
                      </a:r>
                    </a:p>
                  </a:txBody>
                  <a:tcPr marL="91425" marR="91425" marT="91425" marB="91425">
                    <a:solidFill>
                      <a:srgbClr val="999999"/>
                    </a:solidFill>
                  </a:tcPr>
                </a:tc>
                <a:tc>
                  <a:txBody>
                    <a:bodyPr/>
                    <a:lstStyle/>
                    <a:p>
                      <a:pPr marL="0" lvl="0" indent="0" algn="l" rtl="0">
                        <a:spcBef>
                          <a:spcPts val="0"/>
                        </a:spcBef>
                        <a:spcAft>
                          <a:spcPts val="0"/>
                        </a:spcAft>
                        <a:buNone/>
                      </a:pPr>
                      <a:r>
                        <a:rPr lang="en"/>
                        <a:t>Magnification</a:t>
                      </a:r>
                      <a:endParaRPr/>
                    </a:p>
                  </a:txBody>
                  <a:tcPr marL="91425" marR="91425" marT="91425" marB="91425">
                    <a:solidFill>
                      <a:srgbClr val="999999"/>
                    </a:solidFill>
                  </a:tcPr>
                </a:tc>
                <a:tc>
                  <a:txBody>
                    <a:bodyPr/>
                    <a:lstStyle/>
                    <a:p>
                      <a:pPr marL="0" lvl="0" indent="0" algn="l" rtl="0">
                        <a:spcBef>
                          <a:spcPts val="0"/>
                        </a:spcBef>
                        <a:spcAft>
                          <a:spcPts val="0"/>
                        </a:spcAft>
                        <a:buNone/>
                      </a:pPr>
                      <a:r>
                        <a:rPr lang="en"/>
                        <a:t>Use</a:t>
                      </a:r>
                      <a:endParaRPr/>
                    </a:p>
                  </a:txBody>
                  <a:tcPr marL="91425" marR="91425" marT="91425" marB="91425">
                    <a:solidFill>
                      <a:srgbClr val="999999"/>
                    </a:solidFill>
                  </a:tcPr>
                </a:tc>
                <a:tc>
                  <a:txBody>
                    <a:bodyPr/>
                    <a:lstStyle/>
                    <a:p>
                      <a:pPr marL="0" lvl="0" indent="0" algn="l" rtl="0">
                        <a:spcBef>
                          <a:spcPts val="0"/>
                        </a:spcBef>
                        <a:spcAft>
                          <a:spcPts val="0"/>
                        </a:spcAft>
                        <a:buNone/>
                      </a:pPr>
                      <a:r>
                        <a:rPr lang="en"/>
                        <a:t>FOV</a:t>
                      </a:r>
                      <a:endParaRPr/>
                    </a:p>
                  </a:txBody>
                  <a:tcPr marL="91425" marR="91425" marT="91425" marB="91425">
                    <a:solidFill>
                      <a:srgbClr val="999999"/>
                    </a:solidFill>
                  </a:tcPr>
                </a:tc>
                <a:extLst>
                  <a:ext uri="{0D108BD9-81ED-4DB2-BD59-A6C34878D82A}">
                    <a16:rowId xmlns:a16="http://schemas.microsoft.com/office/drawing/2014/main" val="10000"/>
                  </a:ext>
                </a:extLst>
              </a:tr>
              <a:tr h="648545">
                <a:tc>
                  <a:txBody>
                    <a:bodyPr/>
                    <a:lstStyle/>
                    <a:p>
                      <a:pPr marL="0" lvl="0" indent="0" algn="l" rtl="0">
                        <a:spcBef>
                          <a:spcPts val="0"/>
                        </a:spcBef>
                        <a:spcAft>
                          <a:spcPts val="0"/>
                        </a:spcAft>
                        <a:buNone/>
                      </a:pPr>
                      <a:r>
                        <a:rPr lang="en"/>
                        <a:t>Biconvex</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~$29-$51</a:t>
                      </a:r>
                    </a:p>
                  </a:txBody>
                  <a:tcPr marL="91425" marR="91425" marT="91425" marB="91425">
                    <a:solidFill>
                      <a:schemeClr val="lt1"/>
                    </a:solidFill>
                  </a:tcPr>
                </a:tc>
                <a:tc>
                  <a:txBody>
                    <a:bodyPr/>
                    <a:lstStyle/>
                    <a:p>
                      <a:pPr marL="0" lvl="0" indent="0" algn="l" rtl="0">
                        <a:spcBef>
                          <a:spcPts val="0"/>
                        </a:spcBef>
                        <a:spcAft>
                          <a:spcPts val="0"/>
                        </a:spcAft>
                        <a:buNone/>
                      </a:pPr>
                      <a:r>
                        <a:rPr lang="en"/>
                        <a:t>1:1</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Focusing short distance</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&gt;180 degrees</a:t>
                      </a:r>
                      <a:endParaRPr/>
                    </a:p>
                  </a:txBody>
                  <a:tcPr marL="91425" marR="91425" marT="91425" marB="91425">
                    <a:solidFill>
                      <a:schemeClr val="lt1"/>
                    </a:solidFill>
                  </a:tcPr>
                </a:tc>
                <a:extLst>
                  <a:ext uri="{0D108BD9-81ED-4DB2-BD59-A6C34878D82A}">
                    <a16:rowId xmlns:a16="http://schemas.microsoft.com/office/drawing/2014/main" val="10001"/>
                  </a:ext>
                </a:extLst>
              </a:tr>
              <a:tr h="648545">
                <a:tc>
                  <a:txBody>
                    <a:bodyPr/>
                    <a:lstStyle/>
                    <a:p>
                      <a:pPr marL="0" lvl="0" indent="0" algn="l" rtl="0">
                        <a:spcBef>
                          <a:spcPts val="0"/>
                        </a:spcBef>
                        <a:spcAft>
                          <a:spcPts val="0"/>
                        </a:spcAft>
                        <a:buNone/>
                      </a:pPr>
                      <a:r>
                        <a:rPr lang="en"/>
                        <a:t>Plano-convex</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~$26-$765</a:t>
                      </a:r>
                    </a:p>
                  </a:txBody>
                  <a:tcPr marL="91425" marR="91425" marT="91425" marB="91425">
                    <a:solidFill>
                      <a:schemeClr val="lt1"/>
                    </a:solidFill>
                  </a:tcPr>
                </a:tc>
                <a:tc>
                  <a:txBody>
                    <a:bodyPr/>
                    <a:lstStyle/>
                    <a:p>
                      <a:pPr marL="0" lvl="0" indent="0" algn="l" rtl="0">
                        <a:spcBef>
                          <a:spcPts val="0"/>
                        </a:spcBef>
                        <a:spcAft>
                          <a:spcPts val="0"/>
                        </a:spcAft>
                        <a:buNone/>
                      </a:pPr>
                      <a:r>
                        <a:rPr lang="en"/>
                        <a:t>10:1 or Larger</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Light Collimation/Focus</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&gt;180 degrees</a:t>
                      </a:r>
                      <a:endParaRPr/>
                    </a:p>
                  </a:txBody>
                  <a:tcPr marL="91425" marR="91425" marT="91425" marB="91425">
                    <a:solidFill>
                      <a:schemeClr val="lt1"/>
                    </a:solidFill>
                  </a:tcPr>
                </a:tc>
                <a:extLst>
                  <a:ext uri="{0D108BD9-81ED-4DB2-BD59-A6C34878D82A}">
                    <a16:rowId xmlns:a16="http://schemas.microsoft.com/office/drawing/2014/main" val="10002"/>
                  </a:ext>
                </a:extLst>
              </a:tr>
              <a:tr h="648545">
                <a:tc>
                  <a:txBody>
                    <a:bodyPr/>
                    <a:lstStyle/>
                    <a:p>
                      <a:pPr marL="0" lvl="0" indent="0" algn="l" rtl="0">
                        <a:spcBef>
                          <a:spcPts val="0"/>
                        </a:spcBef>
                        <a:spcAft>
                          <a:spcPts val="0"/>
                        </a:spcAft>
                        <a:buNone/>
                      </a:pPr>
                      <a:r>
                        <a:rPr lang="en"/>
                        <a:t>Fresnel</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~$40-$426</a:t>
                      </a:r>
                    </a:p>
                  </a:txBody>
                  <a:tcPr marL="91425" marR="91425" marT="91425" marB="91425">
                    <a:solidFill>
                      <a:schemeClr val="lt1"/>
                    </a:solidFill>
                  </a:tcPr>
                </a:tc>
                <a:tc>
                  <a:txBody>
                    <a:bodyPr/>
                    <a:lstStyle/>
                    <a:p>
                      <a:pPr marL="0" lvl="0" indent="0" algn="l" rtl="0">
                        <a:spcBef>
                          <a:spcPts val="0"/>
                        </a:spcBef>
                        <a:spcAft>
                          <a:spcPts val="0"/>
                        </a:spcAft>
                        <a:buNone/>
                      </a:pPr>
                      <a:r>
                        <a:rPr lang="en"/>
                        <a:t>10:1 or Larger</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Light Collection</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&gt;180 degrees</a:t>
                      </a:r>
                      <a:endParaRPr/>
                    </a:p>
                  </a:txBody>
                  <a:tcPr marL="91425" marR="91425" marT="91425" marB="91425">
                    <a:solidFill>
                      <a:schemeClr val="lt1"/>
                    </a:solidFill>
                  </a:tcPr>
                </a:tc>
                <a:extLst>
                  <a:ext uri="{0D108BD9-81ED-4DB2-BD59-A6C34878D82A}">
                    <a16:rowId xmlns:a16="http://schemas.microsoft.com/office/drawing/2014/main" val="10003"/>
                  </a:ext>
                </a:extLst>
              </a:tr>
              <a:tr h="875546">
                <a:tc>
                  <a:txBody>
                    <a:bodyPr/>
                    <a:lstStyle/>
                    <a:p>
                      <a:pPr marL="0" lvl="0" indent="0" algn="l" rtl="0">
                        <a:spcBef>
                          <a:spcPts val="0"/>
                        </a:spcBef>
                        <a:spcAft>
                          <a:spcPts val="0"/>
                        </a:spcAft>
                        <a:buNone/>
                      </a:pPr>
                      <a:r>
                        <a:rPr lang="en"/>
                        <a:t>Fisheye</a:t>
                      </a:r>
                      <a:endParaRPr/>
                    </a:p>
                  </a:txBody>
                  <a:tcPr marL="91425" marR="91425" marT="91425" marB="91425">
                    <a:solidFill>
                      <a:srgbClr val="FFFF00"/>
                    </a:solidFill>
                  </a:tcPr>
                </a:tc>
                <a:tc>
                  <a:txBody>
                    <a:bodyPr/>
                    <a:lstStyle/>
                    <a:p>
                      <a:pPr marL="0" lvl="0" indent="0" algn="l" rtl="0">
                        <a:spcBef>
                          <a:spcPts val="0"/>
                        </a:spcBef>
                        <a:spcAft>
                          <a:spcPts val="0"/>
                        </a:spcAft>
                        <a:buNone/>
                      </a:pPr>
                      <a:r>
                        <a:rPr lang="en-US"/>
                        <a:t>~$835 (much cheaper ones can be found)</a:t>
                      </a:r>
                    </a:p>
                  </a:txBody>
                  <a:tcPr marL="91425" marR="91425" marT="91425" marB="91425">
                    <a:solidFill>
                      <a:srgbClr val="FFFF00"/>
                    </a:solidFill>
                  </a:tcPr>
                </a:tc>
                <a:tc>
                  <a:txBody>
                    <a:bodyPr/>
                    <a:lstStyle/>
                    <a:p>
                      <a:pPr marL="0" lvl="0" indent="0" algn="l" rtl="0">
                        <a:spcBef>
                          <a:spcPts val="0"/>
                        </a:spcBef>
                        <a:spcAft>
                          <a:spcPts val="0"/>
                        </a:spcAft>
                        <a:buNone/>
                      </a:pPr>
                      <a:r>
                        <a:rPr lang="en"/>
                        <a:t>Varies with distance from center of lens</a:t>
                      </a:r>
                      <a:endParaRPr/>
                    </a:p>
                  </a:txBody>
                  <a:tcPr marL="91425" marR="91425" marT="91425" marB="91425">
                    <a:solidFill>
                      <a:srgbClr val="FFFF00"/>
                    </a:solidFill>
                  </a:tcPr>
                </a:tc>
                <a:tc>
                  <a:txBody>
                    <a:bodyPr/>
                    <a:lstStyle/>
                    <a:p>
                      <a:pPr marL="0" lvl="0" indent="0" algn="l" rtl="0">
                        <a:spcBef>
                          <a:spcPts val="0"/>
                        </a:spcBef>
                        <a:spcAft>
                          <a:spcPts val="0"/>
                        </a:spcAft>
                        <a:buNone/>
                      </a:pPr>
                      <a:r>
                        <a:rPr lang="en"/>
                        <a:t>Image Distortion/Large FOV</a:t>
                      </a:r>
                      <a:endParaRPr/>
                    </a:p>
                  </a:txBody>
                  <a:tcPr marL="91425" marR="91425" marT="91425" marB="91425">
                    <a:solidFill>
                      <a:srgbClr val="FFFF00"/>
                    </a:solidFill>
                  </a:tcPr>
                </a:tc>
                <a:tc>
                  <a:txBody>
                    <a:bodyPr/>
                    <a:lstStyle/>
                    <a:p>
                      <a:pPr marL="0" lvl="0" indent="0" algn="l" rtl="0">
                        <a:spcBef>
                          <a:spcPts val="0"/>
                        </a:spcBef>
                        <a:spcAft>
                          <a:spcPts val="0"/>
                        </a:spcAft>
                        <a:buNone/>
                      </a:pPr>
                      <a:r>
                        <a:rPr lang="en"/>
                        <a:t>~180 degrees</a:t>
                      </a:r>
                      <a:endParaRPr/>
                    </a:p>
                  </a:txBody>
                  <a:tcPr marL="91425" marR="91425" marT="91425" marB="91425">
                    <a:solidFill>
                      <a:srgbClr val="FFFF00"/>
                    </a:solidFill>
                  </a:tcPr>
                </a:tc>
                <a:extLst>
                  <a:ext uri="{0D108BD9-81ED-4DB2-BD59-A6C34878D82A}">
                    <a16:rowId xmlns:a16="http://schemas.microsoft.com/office/drawing/2014/main" val="10004"/>
                  </a:ext>
                </a:extLst>
              </a:tr>
            </a:tbl>
          </a:graphicData>
        </a:graphic>
      </p:graphicFrame>
      <p:sp>
        <p:nvSpPr>
          <p:cNvPr id="5" name="Google Shape;498;p53">
            <a:extLst>
              <a:ext uri="{FF2B5EF4-FFF2-40B4-BE49-F238E27FC236}">
                <a16:creationId xmlns:a16="http://schemas.microsoft.com/office/drawing/2014/main" id="{44DCEF85-683C-8982-C31A-7AB2EC201140}"/>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pic>
        <p:nvPicPr>
          <p:cNvPr id="6" name="Picture 5" descr="A person smiling at the camera&#10;&#10;Description automatically generated">
            <a:extLst>
              <a:ext uri="{FF2B5EF4-FFF2-40B4-BE49-F238E27FC236}">
                <a16:creationId xmlns:a16="http://schemas.microsoft.com/office/drawing/2014/main" id="{0EDE7D6F-35F6-E93D-D230-7C4D71A89411}"/>
              </a:ext>
            </a:extLst>
          </p:cNvPr>
          <p:cNvPicPr>
            <a:picLocks noChangeAspect="1"/>
          </p:cNvPicPr>
          <p:nvPr/>
        </p:nvPicPr>
        <p:blipFill>
          <a:blip r:embed="rId5"/>
          <a:stretch>
            <a:fillRect/>
          </a:stretch>
        </p:blipFill>
        <p:spPr>
          <a:xfrm>
            <a:off x="7923148" y="11746"/>
            <a:ext cx="775210" cy="775210"/>
          </a:xfrm>
          <a:prstGeom prst="rect">
            <a:avLst/>
          </a:prstGeom>
        </p:spPr>
      </p:pic>
      <p:sp>
        <p:nvSpPr>
          <p:cNvPr id="7" name="Google Shape;342;p42">
            <a:extLst>
              <a:ext uri="{FF2B5EF4-FFF2-40B4-BE49-F238E27FC236}">
                <a16:creationId xmlns:a16="http://schemas.microsoft.com/office/drawing/2014/main" id="{0583D5F6-08A7-1A47-B282-B36BBD9BEE34}"/>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23" name="Audio 22">
            <a:hlinkClick r:id="" action="ppaction://media"/>
            <a:extLst>
              <a:ext uri="{FF2B5EF4-FFF2-40B4-BE49-F238E27FC236}">
                <a16:creationId xmlns:a16="http://schemas.microsoft.com/office/drawing/2014/main" id="{66830C84-623C-C7BE-2B48-DA4571A27F43}"/>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
        <p:nvSpPr>
          <p:cNvPr id="2" name="TextBox 1">
            <a:extLst>
              <a:ext uri="{FF2B5EF4-FFF2-40B4-BE49-F238E27FC236}">
                <a16:creationId xmlns:a16="http://schemas.microsoft.com/office/drawing/2014/main" id="{D0215F80-A6BB-FC3A-8CF4-08E305FC89D8}"/>
              </a:ext>
            </a:extLst>
          </p:cNvPr>
          <p:cNvSpPr txBox="1"/>
          <p:nvPr/>
        </p:nvSpPr>
        <p:spPr>
          <a:xfrm>
            <a:off x="1503775" y="4690839"/>
            <a:ext cx="4593100" cy="307777"/>
          </a:xfrm>
          <a:prstGeom prst="rect">
            <a:avLst/>
          </a:prstGeom>
          <a:noFill/>
        </p:spPr>
        <p:txBody>
          <a:bodyPr wrap="square">
            <a:spAutoFit/>
          </a:bodyPr>
          <a:lstStyle/>
          <a:p>
            <a:r>
              <a:rPr lang="en-US" sz="1400" i="1">
                <a:solidFill>
                  <a:schemeClr val="accent6"/>
                </a:solidFill>
              </a:rPr>
              <a:t>*According to Edmund Optics</a:t>
            </a:r>
          </a:p>
        </p:txBody>
      </p:sp>
      <p:sp>
        <p:nvSpPr>
          <p:cNvPr id="3" name="Google Shape;334;p41">
            <a:extLst>
              <a:ext uri="{FF2B5EF4-FFF2-40B4-BE49-F238E27FC236}">
                <a16:creationId xmlns:a16="http://schemas.microsoft.com/office/drawing/2014/main" id="{1A216BA8-9051-0228-684F-97FE4AD31B4B}"/>
              </a:ext>
            </a:extLst>
          </p:cNvPr>
          <p:cNvSpPr txBox="1"/>
          <p:nvPr/>
        </p:nvSpPr>
        <p:spPr>
          <a:xfrm>
            <a:off x="7349258" y="675297"/>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4452"/>
    </mc:Choice>
    <mc:Fallback xmlns="">
      <p:transition spd="slow" advTm="144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53"/>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8" name="Google Shape;498;p53"/>
          <p:cNvSpPr txBox="1">
            <a:spLocks noGrp="1"/>
          </p:cNvSpPr>
          <p:nvPr>
            <p:ph type="body" idx="2"/>
          </p:nvPr>
        </p:nvSpPr>
        <p:spPr>
          <a:xfrm>
            <a:off x="668084" y="505199"/>
            <a:ext cx="7125183" cy="76376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800" dirty="0"/>
              <a:t>Design Calculations</a:t>
            </a:r>
            <a:endParaRPr sz="2800" dirty="0"/>
          </a:p>
        </p:txBody>
      </p:sp>
      <p:sp>
        <p:nvSpPr>
          <p:cNvPr id="499" name="Google Shape;499;p53"/>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a:p>
        </p:txBody>
      </p:sp>
      <p:pic>
        <p:nvPicPr>
          <p:cNvPr id="4" name="Picture 3" descr="A person smiling at the camera&#10;&#10;Description automatically generated">
            <a:extLst>
              <a:ext uri="{FF2B5EF4-FFF2-40B4-BE49-F238E27FC236}">
                <a16:creationId xmlns:a16="http://schemas.microsoft.com/office/drawing/2014/main" id="{DD1ACD8F-62EF-AAF6-2A56-62F8E69C3E09}"/>
              </a:ext>
            </a:extLst>
          </p:cNvPr>
          <p:cNvPicPr>
            <a:picLocks noChangeAspect="1"/>
          </p:cNvPicPr>
          <p:nvPr/>
        </p:nvPicPr>
        <p:blipFill>
          <a:blip r:embed="rId5"/>
          <a:stretch>
            <a:fillRect/>
          </a:stretch>
        </p:blipFill>
        <p:spPr>
          <a:xfrm>
            <a:off x="8015791" y="0"/>
            <a:ext cx="775210" cy="775210"/>
          </a:xfrm>
          <a:prstGeom prst="rect">
            <a:avLst/>
          </a:prstGeom>
        </p:spPr>
      </p:pic>
      <p:sp>
        <p:nvSpPr>
          <p:cNvPr id="5" name="Google Shape;342;p42">
            <a:extLst>
              <a:ext uri="{FF2B5EF4-FFF2-40B4-BE49-F238E27FC236}">
                <a16:creationId xmlns:a16="http://schemas.microsoft.com/office/drawing/2014/main" id="{8F36CBDC-CFAF-0E5C-F9C4-59B16D67C951}"/>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3" name="TextBox 2">
            <a:extLst>
              <a:ext uri="{FF2B5EF4-FFF2-40B4-BE49-F238E27FC236}">
                <a16:creationId xmlns:a16="http://schemas.microsoft.com/office/drawing/2014/main" id="{3F37DA79-88D7-6D1F-4253-1EFEC81BAE3C}"/>
              </a:ext>
            </a:extLst>
          </p:cNvPr>
          <p:cNvSpPr txBox="1"/>
          <p:nvPr/>
        </p:nvSpPr>
        <p:spPr>
          <a:xfrm>
            <a:off x="171449" y="1213221"/>
            <a:ext cx="4762500" cy="1169551"/>
          </a:xfrm>
          <a:prstGeom prst="rect">
            <a:avLst/>
          </a:prstGeom>
          <a:noFill/>
        </p:spPr>
        <p:txBody>
          <a:bodyPr wrap="square" rtlCol="0">
            <a:spAutoFit/>
          </a:bodyPr>
          <a:lstStyle/>
          <a:p>
            <a:r>
              <a:rPr lang="en-US" dirty="0">
                <a:solidFill>
                  <a:schemeClr val="bg1"/>
                </a:solidFill>
              </a:rPr>
              <a:t>We know we want a 180̊ FOV so the Sun is always in view.</a:t>
            </a:r>
          </a:p>
          <a:p>
            <a:endParaRPr lang="en-US" dirty="0">
              <a:solidFill>
                <a:schemeClr val="bg1"/>
              </a:solidFill>
            </a:endParaRPr>
          </a:p>
          <a:p>
            <a:r>
              <a:rPr lang="en-US" dirty="0">
                <a:solidFill>
                  <a:schemeClr val="bg1"/>
                </a:solidFill>
              </a:rPr>
              <a:t>For fisheye lenses, a 180̊ projection uses the following equation:</a:t>
            </a:r>
          </a:p>
        </p:txBody>
      </p:sp>
      <p:pic>
        <p:nvPicPr>
          <p:cNvPr id="7" name="Picture 6">
            <a:extLst>
              <a:ext uri="{FF2B5EF4-FFF2-40B4-BE49-F238E27FC236}">
                <a16:creationId xmlns:a16="http://schemas.microsoft.com/office/drawing/2014/main" id="{C76A6264-FFF9-EFD4-3FEC-43434539E28D}"/>
              </a:ext>
            </a:extLst>
          </p:cNvPr>
          <p:cNvPicPr>
            <a:picLocks noChangeAspect="1"/>
          </p:cNvPicPr>
          <p:nvPr/>
        </p:nvPicPr>
        <p:blipFill>
          <a:blip r:embed="rId6"/>
          <a:stretch>
            <a:fillRect/>
          </a:stretch>
        </p:blipFill>
        <p:spPr>
          <a:xfrm>
            <a:off x="1165444" y="2251638"/>
            <a:ext cx="2549578" cy="938786"/>
          </a:xfrm>
          <a:prstGeom prst="rect">
            <a:avLst/>
          </a:prstGeom>
        </p:spPr>
      </p:pic>
      <p:sp>
        <p:nvSpPr>
          <p:cNvPr id="8" name="TextBox 7">
            <a:extLst>
              <a:ext uri="{FF2B5EF4-FFF2-40B4-BE49-F238E27FC236}">
                <a16:creationId xmlns:a16="http://schemas.microsoft.com/office/drawing/2014/main" id="{5C9A6BF0-35A4-0423-05A4-5337BDF5D898}"/>
              </a:ext>
            </a:extLst>
          </p:cNvPr>
          <p:cNvSpPr txBox="1"/>
          <p:nvPr/>
        </p:nvSpPr>
        <p:spPr>
          <a:xfrm>
            <a:off x="171449" y="3266709"/>
            <a:ext cx="4927600" cy="738664"/>
          </a:xfrm>
          <a:prstGeom prst="rect">
            <a:avLst/>
          </a:prstGeom>
          <a:noFill/>
        </p:spPr>
        <p:txBody>
          <a:bodyPr wrap="square" rtlCol="0">
            <a:spAutoFit/>
          </a:bodyPr>
          <a:lstStyle/>
          <a:p>
            <a:r>
              <a:rPr lang="en-US" dirty="0">
                <a:solidFill>
                  <a:schemeClr val="bg1"/>
                </a:solidFill>
              </a:rPr>
              <a:t>We can calculate the theoretical focal length needed just to fully cover the sensor (0.25mm radius) and the focal length needed at a higher beam radius:</a:t>
            </a:r>
          </a:p>
        </p:txBody>
      </p:sp>
      <p:sp>
        <p:nvSpPr>
          <p:cNvPr id="11" name="TextBox 10">
            <a:extLst>
              <a:ext uri="{FF2B5EF4-FFF2-40B4-BE49-F238E27FC236}">
                <a16:creationId xmlns:a16="http://schemas.microsoft.com/office/drawing/2014/main" id="{82867B0A-EE18-F59B-5DD7-CFB2AFE4F952}"/>
              </a:ext>
            </a:extLst>
          </p:cNvPr>
          <p:cNvSpPr txBox="1"/>
          <p:nvPr/>
        </p:nvSpPr>
        <p:spPr>
          <a:xfrm>
            <a:off x="5297164" y="1173615"/>
            <a:ext cx="3524734" cy="2246769"/>
          </a:xfrm>
          <a:prstGeom prst="rect">
            <a:avLst/>
          </a:prstGeom>
          <a:noFill/>
        </p:spPr>
        <p:txBody>
          <a:bodyPr wrap="square" rtlCol="0">
            <a:spAutoFit/>
          </a:bodyPr>
          <a:lstStyle/>
          <a:p>
            <a:r>
              <a:rPr lang="en-US" dirty="0">
                <a:solidFill>
                  <a:schemeClr val="bg1"/>
                </a:solidFill>
              </a:rPr>
              <a:t>As the beam radius gets bigger, so does the focal length, which tells us we want as big of a focal length as possible.</a:t>
            </a:r>
          </a:p>
          <a:p>
            <a:endParaRPr lang="en-US" dirty="0">
              <a:solidFill>
                <a:schemeClr val="bg1"/>
              </a:solidFill>
            </a:endParaRPr>
          </a:p>
          <a:p>
            <a:r>
              <a:rPr lang="en-US" dirty="0">
                <a:solidFill>
                  <a:schemeClr val="bg1"/>
                </a:solidFill>
              </a:rPr>
              <a:t>Given that the sensor itself has a FOV of 110̊, we can use trigonometry to determine the distance from the lens needed to capture all the light leaving (the back of the lens has a diameter of ~11mm):</a:t>
            </a:r>
          </a:p>
        </p:txBody>
      </p:sp>
      <p:sp>
        <p:nvSpPr>
          <p:cNvPr id="14" name="Google Shape;334;p41">
            <a:extLst>
              <a:ext uri="{FF2B5EF4-FFF2-40B4-BE49-F238E27FC236}">
                <a16:creationId xmlns:a16="http://schemas.microsoft.com/office/drawing/2014/main" id="{D7EF416C-FEFA-22A6-FDCD-DBC96A43C68B}"/>
              </a:ext>
            </a:extLst>
          </p:cNvPr>
          <p:cNvSpPr txBox="1"/>
          <p:nvPr/>
        </p:nvSpPr>
        <p:spPr>
          <a:xfrm>
            <a:off x="7470332" y="60593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pic>
        <p:nvPicPr>
          <p:cNvPr id="505" name="Audio 504">
            <a:hlinkClick r:id="" action="ppaction://media"/>
            <a:extLst>
              <a:ext uri="{FF2B5EF4-FFF2-40B4-BE49-F238E27FC236}">
                <a16:creationId xmlns:a16="http://schemas.microsoft.com/office/drawing/2014/main" id="{94928364-2AAD-FC15-D222-0A3CC2BFBFD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76563" t="-76563" r="-76563" b="-76563"/>
          <a:stretch>
            <a:fillRect/>
          </a:stretch>
        </p:blipFill>
        <p:spPr>
          <a:xfrm>
            <a:off x="7539228" y="3538728"/>
            <a:ext cx="1543050" cy="1543050"/>
          </a:xfrm>
          <a:prstGeom prst="ellipse">
            <a:avLst/>
          </a:prstGeom>
        </p:spPr>
      </p:pic>
      <p:pic>
        <p:nvPicPr>
          <p:cNvPr id="9" name="Picture 8" descr="A math equation with a triangle and mathematical equations&#10;&#10;Description automatically generated with medium confidence">
            <a:extLst>
              <a:ext uri="{FF2B5EF4-FFF2-40B4-BE49-F238E27FC236}">
                <a16:creationId xmlns:a16="http://schemas.microsoft.com/office/drawing/2014/main" id="{12BCF4BC-EF1A-F009-2875-DC60EC2E57D2}"/>
              </a:ext>
            </a:extLst>
          </p:cNvPr>
          <p:cNvPicPr>
            <a:picLocks noChangeAspect="1"/>
          </p:cNvPicPr>
          <p:nvPr/>
        </p:nvPicPr>
        <p:blipFill>
          <a:blip r:embed="rId8"/>
          <a:stretch>
            <a:fillRect/>
          </a:stretch>
        </p:blipFill>
        <p:spPr>
          <a:xfrm>
            <a:off x="6558823" y="3352425"/>
            <a:ext cx="2413728" cy="1631469"/>
          </a:xfrm>
          <a:prstGeom prst="rect">
            <a:avLst/>
          </a:prstGeom>
        </p:spPr>
      </p:pic>
      <p:pic>
        <p:nvPicPr>
          <p:cNvPr id="486" name="Picture 485" descr="A math equations on a grid&#10;&#10;Description automatically generated">
            <a:extLst>
              <a:ext uri="{FF2B5EF4-FFF2-40B4-BE49-F238E27FC236}">
                <a16:creationId xmlns:a16="http://schemas.microsoft.com/office/drawing/2014/main" id="{8596D2BA-DB69-E011-CC91-21E764EE55E9}"/>
              </a:ext>
            </a:extLst>
          </p:cNvPr>
          <p:cNvPicPr>
            <a:picLocks noChangeAspect="1"/>
          </p:cNvPicPr>
          <p:nvPr/>
        </p:nvPicPr>
        <p:blipFill>
          <a:blip r:embed="rId9"/>
          <a:stretch>
            <a:fillRect/>
          </a:stretch>
        </p:blipFill>
        <p:spPr>
          <a:xfrm>
            <a:off x="1290968" y="4074361"/>
            <a:ext cx="2413728" cy="921931"/>
          </a:xfrm>
          <a:prstGeom prst="rect">
            <a:avLst/>
          </a:prstGeom>
        </p:spPr>
      </p:pic>
    </p:spTree>
    <p:extLst>
      <p:ext uri="{BB962C8B-B14F-4D97-AF65-F5344CB8AC3E}">
        <p14:creationId xmlns:p14="http://schemas.microsoft.com/office/powerpoint/2010/main" val="729553501"/>
      </p:ext>
    </p:extLst>
  </p:cSld>
  <p:clrMapOvr>
    <a:masterClrMapping/>
  </p:clrMapOvr>
  <mc:AlternateContent xmlns:mc="http://schemas.openxmlformats.org/markup-compatibility/2006" xmlns:p14="http://schemas.microsoft.com/office/powerpoint/2010/main">
    <mc:Choice Requires="p14">
      <p:transition spd="slow" p14:dur="2000" advTm="39414"/>
    </mc:Choice>
    <mc:Fallback xmlns="">
      <p:transition spd="slow" advTm="39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0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0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7" name="Google Shape;547;p59"/>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a:p>
        </p:txBody>
      </p:sp>
      <p:graphicFrame>
        <p:nvGraphicFramePr>
          <p:cNvPr id="548" name="Google Shape;548;p59"/>
          <p:cNvGraphicFramePr/>
          <p:nvPr>
            <p:extLst>
              <p:ext uri="{D42A27DB-BD31-4B8C-83A1-F6EECF244321}">
                <p14:modId xmlns:p14="http://schemas.microsoft.com/office/powerpoint/2010/main" val="105755955"/>
              </p:ext>
            </p:extLst>
          </p:nvPr>
        </p:nvGraphicFramePr>
        <p:xfrm>
          <a:off x="0" y="1417886"/>
          <a:ext cx="9144001" cy="3725613"/>
        </p:xfrm>
        <a:graphic>
          <a:graphicData uri="http://schemas.openxmlformats.org/drawingml/2006/table">
            <a:tbl>
              <a:tblPr>
                <a:noFill/>
                <a:tableStyleId>{551DF671-B5B6-4009-8419-09253A1CBF6B}</a:tableStyleId>
              </a:tblPr>
              <a:tblGrid>
                <a:gridCol w="2589404">
                  <a:extLst>
                    <a:ext uri="{9D8B030D-6E8A-4147-A177-3AD203B41FA5}">
                      <a16:colId xmlns:a16="http://schemas.microsoft.com/office/drawing/2014/main" val="20000"/>
                    </a:ext>
                  </a:extLst>
                </a:gridCol>
                <a:gridCol w="1785301">
                  <a:extLst>
                    <a:ext uri="{9D8B030D-6E8A-4147-A177-3AD203B41FA5}">
                      <a16:colId xmlns:a16="http://schemas.microsoft.com/office/drawing/2014/main" val="20001"/>
                    </a:ext>
                  </a:extLst>
                </a:gridCol>
                <a:gridCol w="1734292">
                  <a:extLst>
                    <a:ext uri="{9D8B030D-6E8A-4147-A177-3AD203B41FA5}">
                      <a16:colId xmlns:a16="http://schemas.microsoft.com/office/drawing/2014/main" val="20002"/>
                    </a:ext>
                  </a:extLst>
                </a:gridCol>
                <a:gridCol w="1517502">
                  <a:extLst>
                    <a:ext uri="{9D8B030D-6E8A-4147-A177-3AD203B41FA5}">
                      <a16:colId xmlns:a16="http://schemas.microsoft.com/office/drawing/2014/main" val="20003"/>
                    </a:ext>
                  </a:extLst>
                </a:gridCol>
                <a:gridCol w="1517502">
                  <a:extLst>
                    <a:ext uri="{9D8B030D-6E8A-4147-A177-3AD203B41FA5}">
                      <a16:colId xmlns:a16="http://schemas.microsoft.com/office/drawing/2014/main" val="235936890"/>
                    </a:ext>
                  </a:extLst>
                </a:gridCol>
              </a:tblGrid>
              <a:tr h="637609">
                <a:tc>
                  <a:txBody>
                    <a:bodyPr/>
                    <a:lstStyle/>
                    <a:p>
                      <a:pPr marL="0" lvl="0" indent="0" algn="just" rtl="0">
                        <a:spcBef>
                          <a:spcPts val="0"/>
                        </a:spcBef>
                        <a:spcAft>
                          <a:spcPts val="0"/>
                        </a:spcAft>
                        <a:buNone/>
                      </a:pPr>
                      <a:r>
                        <a:rPr lang="en" sz="1400" b="1">
                          <a:latin typeface="Helvetica Neue"/>
                          <a:ea typeface="Helvetica Neue"/>
                          <a:cs typeface="Helvetica Neue"/>
                          <a:sym typeface="Helvetica Neue"/>
                        </a:rPr>
                        <a:t>Lens</a:t>
                      </a:r>
                    </a:p>
                  </a:txBody>
                  <a:tcPr marL="63500" marR="63500" marT="63500" marB="63500">
                    <a:solidFill>
                      <a:srgbClr val="999999"/>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Price</a:t>
                      </a:r>
                    </a:p>
                  </a:txBody>
                  <a:tcPr marL="63500" marR="63500" marT="63500" marB="63500">
                    <a:solidFill>
                      <a:srgbClr val="999999"/>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Vignetting</a:t>
                      </a:r>
                    </a:p>
                  </a:txBody>
                  <a:tcPr marL="63500" marR="63500" marT="63500" marB="63500">
                    <a:solidFill>
                      <a:srgbClr val="999999"/>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FOV</a:t>
                      </a:r>
                    </a:p>
                  </a:txBody>
                  <a:tcPr marL="63500" marR="63500" marT="63500" marB="63500">
                    <a:solidFill>
                      <a:srgbClr val="999999"/>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Focal Length</a:t>
                      </a:r>
                    </a:p>
                  </a:txBody>
                  <a:tcPr marL="63500" marR="63500" marT="63500" marB="63500">
                    <a:solidFill>
                      <a:srgbClr val="999999"/>
                    </a:solidFill>
                  </a:tcPr>
                </a:tc>
                <a:extLst>
                  <a:ext uri="{0D108BD9-81ED-4DB2-BD59-A6C34878D82A}">
                    <a16:rowId xmlns:a16="http://schemas.microsoft.com/office/drawing/2014/main" val="10000"/>
                  </a:ext>
                </a:extLst>
              </a:tr>
              <a:tr h="912175">
                <a:tc>
                  <a:txBody>
                    <a:bodyPr/>
                    <a:lstStyle/>
                    <a:p>
                      <a:pPr marL="0" lvl="0" indent="0" algn="l" rtl="0">
                        <a:spcBef>
                          <a:spcPts val="0"/>
                        </a:spcBef>
                        <a:spcAft>
                          <a:spcPts val="0"/>
                        </a:spcAft>
                        <a:buNone/>
                      </a:pPr>
                      <a:r>
                        <a:rPr lang="en-US" sz="1400" b="1">
                          <a:solidFill>
                            <a:schemeClr val="dk1"/>
                          </a:solidFill>
                          <a:latin typeface="Helvetica Neue"/>
                          <a:ea typeface="Helvetica Neue"/>
                          <a:cs typeface="Helvetica Neue"/>
                          <a:sym typeface="Helvetica Neue"/>
                        </a:rPr>
                        <a:t>ALILUSO  </a:t>
                      </a:r>
                      <a:r>
                        <a:rPr lang="en-US" sz="1400">
                          <a:solidFill>
                            <a:schemeClr val="dk1"/>
                          </a:solidFill>
                          <a:latin typeface="Helvetica Neue"/>
                          <a:ea typeface="Helvetica Neue"/>
                          <a:cs typeface="Helvetica Neue"/>
                          <a:sym typeface="Helvetica Neue"/>
                        </a:rPr>
                        <a:t>180° </a:t>
                      </a:r>
                      <a:r>
                        <a:rPr lang="en-US" sz="1400" b="1">
                          <a:solidFill>
                            <a:schemeClr val="dk1"/>
                          </a:solidFill>
                          <a:latin typeface="Helvetica Neue"/>
                          <a:ea typeface="Helvetica Neue"/>
                          <a:cs typeface="Helvetica Neue"/>
                          <a:sym typeface="Helvetica Neue"/>
                        </a:rPr>
                        <a:t>Fisheye Lens</a:t>
                      </a:r>
                    </a:p>
                  </a:txBody>
                  <a:tcPr marL="63500" marR="63500" marT="63500" marB="63500">
                    <a:solidFill>
                      <a:srgbClr val="FFFF00"/>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$12.99</a:t>
                      </a:r>
                    </a:p>
                  </a:txBody>
                  <a:tcPr marL="63500" marR="63500" marT="63500" marB="63500">
                    <a:solidFill>
                      <a:srgbClr val="FFFF00"/>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Yes</a:t>
                      </a:r>
                    </a:p>
                  </a:txBody>
                  <a:tcPr marL="63500" marR="63500" marT="63500" marB="63500">
                    <a:solidFill>
                      <a:srgbClr val="FFFF00"/>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180°</a:t>
                      </a:r>
                    </a:p>
                  </a:txBody>
                  <a:tcPr marL="63500" marR="63500" marT="63500" marB="63500">
                    <a:solidFill>
                      <a:srgbClr val="FFFF00"/>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7.5mm</a:t>
                      </a:r>
                    </a:p>
                  </a:txBody>
                  <a:tcPr marL="63500" marR="63500" marT="63500" marB="63500">
                    <a:solidFill>
                      <a:srgbClr val="FFFF00"/>
                    </a:solidFill>
                  </a:tcPr>
                </a:tc>
                <a:extLst>
                  <a:ext uri="{0D108BD9-81ED-4DB2-BD59-A6C34878D82A}">
                    <a16:rowId xmlns:a16="http://schemas.microsoft.com/office/drawing/2014/main" val="10001"/>
                  </a:ext>
                </a:extLst>
              </a:tr>
              <a:tr h="912175">
                <a:tc>
                  <a:txBody>
                    <a:bodyPr/>
                    <a:lstStyle/>
                    <a:p>
                      <a:pPr marL="0" lvl="0" indent="0" algn="l" rtl="0">
                        <a:spcBef>
                          <a:spcPts val="0"/>
                        </a:spcBef>
                        <a:spcAft>
                          <a:spcPts val="0"/>
                        </a:spcAft>
                        <a:buNone/>
                      </a:pPr>
                      <a:r>
                        <a:rPr lang="en-US" sz="1400" b="1">
                          <a:solidFill>
                            <a:schemeClr val="dk1"/>
                          </a:solidFill>
                          <a:latin typeface="Helvetica Neue"/>
                          <a:ea typeface="Helvetica Neue"/>
                          <a:cs typeface="Helvetica Neue"/>
                          <a:sym typeface="Helvetica Neue"/>
                        </a:rPr>
                        <a:t>Xenvo Pro Lens</a:t>
                      </a:r>
                      <a:endParaRPr lang="en-US" sz="1400" b="1">
                        <a:solidFill>
                          <a:srgbClr val="FFFFFF">
                            <a:alpha val="0"/>
                          </a:srgbClr>
                        </a:solidFill>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400"/>
                        <a:t>$39.99</a:t>
                      </a:r>
                    </a:p>
                  </a:txBody>
                  <a:tcPr marL="63500" marR="63500" marT="63500" marB="63500">
                    <a:solidFill>
                      <a:schemeClr val="lt1"/>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No</a:t>
                      </a:r>
                    </a:p>
                  </a:txBody>
                  <a:tcPr marL="63500" marR="63500" marT="63500" marB="63500">
                    <a:solidFill>
                      <a:schemeClr val="lt1"/>
                    </a:solidFill>
                  </a:tcPr>
                </a:tc>
                <a:tc>
                  <a:txBody>
                    <a:bodyPr/>
                    <a:lstStyle/>
                    <a:p>
                      <a:pPr marL="0" lvl="0" indent="0" algn="l" rtl="0">
                        <a:spcBef>
                          <a:spcPts val="0"/>
                        </a:spcBef>
                        <a:spcAft>
                          <a:spcPts val="0"/>
                        </a:spcAft>
                        <a:buNone/>
                      </a:pPr>
                      <a:r>
                        <a:rPr lang="en-US" sz="1400">
                          <a:latin typeface="Helvetica Neue"/>
                          <a:ea typeface="Helvetica Neue"/>
                          <a:cs typeface="Helvetica Neue"/>
                          <a:sym typeface="Helvetica Neue"/>
                        </a:rPr>
                        <a:t>Wide Angle &lt;</a:t>
                      </a:r>
                      <a:r>
                        <a:rPr lang="en-US" sz="1400">
                          <a:solidFill>
                            <a:schemeClr val="dk1"/>
                          </a:solidFill>
                          <a:latin typeface="Helvetica Neue"/>
                          <a:ea typeface="Helvetica Neue"/>
                          <a:cs typeface="Helvetica Neue"/>
                          <a:sym typeface="Helvetica Neue"/>
                        </a:rPr>
                        <a:t>180°</a:t>
                      </a:r>
                      <a:endParaRPr lang="en-US" sz="14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4.1mm</a:t>
                      </a:r>
                    </a:p>
                  </a:txBody>
                  <a:tcPr marL="63500" marR="63500" marT="63500" marB="63500">
                    <a:solidFill>
                      <a:schemeClr val="lt1"/>
                    </a:solidFill>
                  </a:tcPr>
                </a:tc>
                <a:extLst>
                  <a:ext uri="{0D108BD9-81ED-4DB2-BD59-A6C34878D82A}">
                    <a16:rowId xmlns:a16="http://schemas.microsoft.com/office/drawing/2014/main" val="10002"/>
                  </a:ext>
                </a:extLst>
              </a:tr>
              <a:tr h="1263654">
                <a:tc>
                  <a:txBody>
                    <a:bodyPr/>
                    <a:lstStyle/>
                    <a:p>
                      <a:pPr marL="0" lvl="0" indent="0" algn="l" rtl="0">
                        <a:spcBef>
                          <a:spcPts val="0"/>
                        </a:spcBef>
                        <a:spcAft>
                          <a:spcPts val="0"/>
                        </a:spcAft>
                        <a:buNone/>
                      </a:pPr>
                      <a:r>
                        <a:rPr lang="en-US" sz="1400" b="1">
                          <a:latin typeface="Helvetica Neue"/>
                          <a:ea typeface="Helvetica Neue"/>
                          <a:cs typeface="Helvetica Neue"/>
                          <a:sym typeface="Helvetica Neue"/>
                        </a:rPr>
                        <a:t>Edmund Optics 2/3" Format C-Mount Fisheye Lens</a:t>
                      </a: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$835</a:t>
                      </a:r>
                    </a:p>
                  </a:txBody>
                  <a:tcPr marL="63500" marR="63500" marT="63500" marB="63500">
                    <a:solidFill>
                      <a:schemeClr val="lt1"/>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No</a:t>
                      </a: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185</a:t>
                      </a:r>
                      <a:r>
                        <a:rPr lang="en" sz="1400">
                          <a:solidFill>
                            <a:schemeClr val="dk1"/>
                          </a:solidFill>
                          <a:latin typeface="Helvetica Neue"/>
                          <a:ea typeface="Helvetica Neue"/>
                          <a:cs typeface="Helvetica Neue"/>
                          <a:sym typeface="Helvetica Neue"/>
                        </a:rPr>
                        <a:t>°</a:t>
                      </a:r>
                      <a:endParaRPr lang="en" sz="14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1.8mm</a:t>
                      </a:r>
                    </a:p>
                  </a:txBody>
                  <a:tcPr marL="63500" marR="63500" marT="63500" marB="63500">
                    <a:solidFill>
                      <a:schemeClr val="lt1"/>
                    </a:solidFill>
                  </a:tcPr>
                </a:tc>
                <a:extLst>
                  <a:ext uri="{0D108BD9-81ED-4DB2-BD59-A6C34878D82A}">
                    <a16:rowId xmlns:a16="http://schemas.microsoft.com/office/drawing/2014/main" val="10003"/>
                  </a:ext>
                </a:extLst>
              </a:tr>
            </a:tbl>
          </a:graphicData>
        </a:graphic>
      </p:graphicFrame>
      <p:pic>
        <p:nvPicPr>
          <p:cNvPr id="2" name="Picture 1" descr="A person smiling at the camera&#10;&#10;Description automatically generated">
            <a:extLst>
              <a:ext uri="{FF2B5EF4-FFF2-40B4-BE49-F238E27FC236}">
                <a16:creationId xmlns:a16="http://schemas.microsoft.com/office/drawing/2014/main" id="{0CD9059B-E077-D67C-DDA6-67E11B476DC4}"/>
              </a:ext>
            </a:extLst>
          </p:cNvPr>
          <p:cNvPicPr>
            <a:picLocks noChangeAspect="1"/>
          </p:cNvPicPr>
          <p:nvPr/>
        </p:nvPicPr>
        <p:blipFill>
          <a:blip r:embed="rId5"/>
          <a:stretch>
            <a:fillRect/>
          </a:stretch>
        </p:blipFill>
        <p:spPr>
          <a:xfrm>
            <a:off x="8017565" y="1"/>
            <a:ext cx="777066" cy="777066"/>
          </a:xfrm>
          <a:prstGeom prst="rect">
            <a:avLst/>
          </a:prstGeom>
        </p:spPr>
      </p:pic>
      <p:sp>
        <p:nvSpPr>
          <p:cNvPr id="3" name="Google Shape;342;p42">
            <a:extLst>
              <a:ext uri="{FF2B5EF4-FFF2-40B4-BE49-F238E27FC236}">
                <a16:creationId xmlns:a16="http://schemas.microsoft.com/office/drawing/2014/main" id="{410686E8-8D10-DF1C-2B71-5C64EE2BFFA5}"/>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3074" name="Picture 2">
            <a:extLst>
              <a:ext uri="{FF2B5EF4-FFF2-40B4-BE49-F238E27FC236}">
                <a16:creationId xmlns:a16="http://schemas.microsoft.com/office/drawing/2014/main" id="{15560092-902A-CDCE-F7AE-D02EC51417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5805" y="4253592"/>
            <a:ext cx="1420586" cy="102051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530;p57">
            <a:extLst>
              <a:ext uri="{FF2B5EF4-FFF2-40B4-BE49-F238E27FC236}">
                <a16:creationId xmlns:a16="http://schemas.microsoft.com/office/drawing/2014/main" id="{F2A2CB3B-F048-5E6F-8617-C10B5A96E1AB}"/>
              </a:ext>
            </a:extLst>
          </p:cNvPr>
          <p:cNvSpPr txBox="1">
            <a:spLocks noGrp="1"/>
          </p:cNvSpPr>
          <p:nvPr>
            <p:ph type="body" idx="2"/>
          </p:nvPr>
        </p:nvSpPr>
        <p:spPr>
          <a:xfrm>
            <a:off x="658191" y="528986"/>
            <a:ext cx="6673500"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Part Comparison and Selection</a:t>
            </a:r>
            <a:endParaRPr sz="2800"/>
          </a:p>
        </p:txBody>
      </p:sp>
      <p:pic>
        <p:nvPicPr>
          <p:cNvPr id="3121" name="Audio 3120">
            <a:hlinkClick r:id="" action="ppaction://media"/>
            <a:extLst>
              <a:ext uri="{FF2B5EF4-FFF2-40B4-BE49-F238E27FC236}">
                <a16:creationId xmlns:a16="http://schemas.microsoft.com/office/drawing/2014/main" id="{446738D7-30D2-3C8B-F0A1-E454CFD3F45C}"/>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76563" t="-76563" r="-76563" b="-76563"/>
          <a:stretch>
            <a:fillRect/>
          </a:stretch>
        </p:blipFill>
        <p:spPr>
          <a:xfrm>
            <a:off x="7898456" y="1665967"/>
            <a:ext cx="1543050" cy="1543050"/>
          </a:xfrm>
          <a:prstGeom prst="ellipse">
            <a:avLst/>
          </a:prstGeom>
        </p:spPr>
      </p:pic>
      <p:sp>
        <p:nvSpPr>
          <p:cNvPr id="4" name="Google Shape;334;p41">
            <a:extLst>
              <a:ext uri="{FF2B5EF4-FFF2-40B4-BE49-F238E27FC236}">
                <a16:creationId xmlns:a16="http://schemas.microsoft.com/office/drawing/2014/main" id="{5EFBAA68-0F3F-EC0F-F63F-D7D417D5C0FE}"/>
              </a:ext>
            </a:extLst>
          </p:cNvPr>
          <p:cNvSpPr txBox="1"/>
          <p:nvPr/>
        </p:nvSpPr>
        <p:spPr>
          <a:xfrm>
            <a:off x="7495353" y="669791"/>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dirty="0">
                <a:solidFill>
                  <a:srgbClr val="FFFFFF"/>
                </a:solidFill>
                <a:latin typeface="Work Sans"/>
                <a:ea typeface="Work Sans"/>
                <a:cs typeface="Work Sans"/>
                <a:sym typeface="Work Sans"/>
              </a:rPr>
              <a:t>Paul Weiner PSE</a:t>
            </a:r>
            <a:endParaRPr sz="1050" i="1" dirty="0">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0091"/>
    </mc:Choice>
    <mc:Fallback xmlns="">
      <p:transition spd="slow" advTm="100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2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0">
          <a:extLst>
            <a:ext uri="{FF2B5EF4-FFF2-40B4-BE49-F238E27FC236}">
              <a16:creationId xmlns:a16="http://schemas.microsoft.com/office/drawing/2014/main" id="{55AC1BBF-BE7B-6DD2-DEA1-518B64824369}"/>
            </a:ext>
          </a:extLst>
        </p:cNvPr>
        <p:cNvGrpSpPr/>
        <p:nvPr/>
      </p:nvGrpSpPr>
      <p:grpSpPr>
        <a:xfrm>
          <a:off x="0" y="0"/>
          <a:ext cx="0" cy="0"/>
          <a:chOff x="0" y="0"/>
          <a:chExt cx="0" cy="0"/>
        </a:xfrm>
      </p:grpSpPr>
      <p:sp>
        <p:nvSpPr>
          <p:cNvPr id="523" name="Google Shape;523;p56">
            <a:extLst>
              <a:ext uri="{FF2B5EF4-FFF2-40B4-BE49-F238E27FC236}">
                <a16:creationId xmlns:a16="http://schemas.microsoft.com/office/drawing/2014/main" id="{9378B8F9-943B-F5C8-1E63-BF1DEFE23826}"/>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
        <p:nvSpPr>
          <p:cNvPr id="6" name="Google Shape;342;p42">
            <a:extLst>
              <a:ext uri="{FF2B5EF4-FFF2-40B4-BE49-F238E27FC236}">
                <a16:creationId xmlns:a16="http://schemas.microsoft.com/office/drawing/2014/main" id="{5E1DDFB6-9A17-7F9B-48D2-F1F422CCC802}"/>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7" name="Picture 6" descr="A person with long hair smiling&#10;&#10;AI-generated content may be incorrect.">
            <a:extLst>
              <a:ext uri="{FF2B5EF4-FFF2-40B4-BE49-F238E27FC236}">
                <a16:creationId xmlns:a16="http://schemas.microsoft.com/office/drawing/2014/main" id="{11BD3258-2CCD-9F94-5B21-8470BDFAE84A}"/>
              </a:ext>
            </a:extLst>
          </p:cNvPr>
          <p:cNvPicPr>
            <a:picLocks noChangeAspect="1"/>
          </p:cNvPicPr>
          <p:nvPr/>
        </p:nvPicPr>
        <p:blipFill>
          <a:blip r:embed="rId5"/>
          <a:srcRect l="6442" t="18703" r="7015" b="17230"/>
          <a:stretch/>
        </p:blipFill>
        <p:spPr>
          <a:xfrm>
            <a:off x="801903" y="1100276"/>
            <a:ext cx="1628634" cy="1573100"/>
          </a:xfrm>
          <a:prstGeom prst="rect">
            <a:avLst/>
          </a:prstGeom>
        </p:spPr>
      </p:pic>
      <p:pic>
        <p:nvPicPr>
          <p:cNvPr id="8" name="Picture 7" descr="A person smiling at the camera&#10;&#10;Description automatically generated">
            <a:extLst>
              <a:ext uri="{FF2B5EF4-FFF2-40B4-BE49-F238E27FC236}">
                <a16:creationId xmlns:a16="http://schemas.microsoft.com/office/drawing/2014/main" id="{5425D6E1-2B6A-AB59-3736-2B45A6E3A323}"/>
              </a:ext>
            </a:extLst>
          </p:cNvPr>
          <p:cNvPicPr>
            <a:picLocks noChangeAspect="1"/>
          </p:cNvPicPr>
          <p:nvPr/>
        </p:nvPicPr>
        <p:blipFill>
          <a:blip r:embed="rId6"/>
          <a:stretch>
            <a:fillRect/>
          </a:stretch>
        </p:blipFill>
        <p:spPr>
          <a:xfrm>
            <a:off x="803205" y="3030065"/>
            <a:ext cx="1628634" cy="1628634"/>
          </a:xfrm>
          <a:prstGeom prst="rect">
            <a:avLst/>
          </a:prstGeom>
        </p:spPr>
      </p:pic>
      <p:pic>
        <p:nvPicPr>
          <p:cNvPr id="9" name="Google Shape;624;p67">
            <a:extLst>
              <a:ext uri="{FF2B5EF4-FFF2-40B4-BE49-F238E27FC236}">
                <a16:creationId xmlns:a16="http://schemas.microsoft.com/office/drawing/2014/main" id="{6FB2E783-907B-A558-5761-983027A92C7C}"/>
              </a:ext>
            </a:extLst>
          </p:cNvPr>
          <p:cNvPicPr preferRelativeResize="0"/>
          <p:nvPr/>
        </p:nvPicPr>
        <p:blipFill>
          <a:blip r:embed="rId7">
            <a:alphaModFix/>
          </a:blip>
          <a:stretch>
            <a:fillRect/>
          </a:stretch>
        </p:blipFill>
        <p:spPr>
          <a:xfrm>
            <a:off x="4731856" y="1137446"/>
            <a:ext cx="1628633" cy="1573100"/>
          </a:xfrm>
          <a:prstGeom prst="rect">
            <a:avLst/>
          </a:prstGeom>
          <a:noFill/>
          <a:ln>
            <a:noFill/>
          </a:ln>
        </p:spPr>
      </p:pic>
      <p:sp>
        <p:nvSpPr>
          <p:cNvPr id="13" name="TextBox 12">
            <a:extLst>
              <a:ext uri="{FF2B5EF4-FFF2-40B4-BE49-F238E27FC236}">
                <a16:creationId xmlns:a16="http://schemas.microsoft.com/office/drawing/2014/main" id="{7238BA6F-4649-8745-2B13-ACB8E56ADF25}"/>
              </a:ext>
            </a:extLst>
          </p:cNvPr>
          <p:cNvSpPr txBox="1"/>
          <p:nvPr/>
        </p:nvSpPr>
        <p:spPr>
          <a:xfrm>
            <a:off x="2431839" y="1609458"/>
            <a:ext cx="2140161" cy="853695"/>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lang="en-US" sz="1600" b="1">
                <a:solidFill>
                  <a:srgbClr val="FFFFFF"/>
                </a:solidFill>
                <a:latin typeface="Work Sans"/>
                <a:sym typeface="Work Sans"/>
              </a:rPr>
              <a:t>Maya Sosa</a:t>
            </a:r>
            <a:endParaRPr lang="en-US" sz="1600">
              <a:solidFill>
                <a:srgbClr val="FFFFFF"/>
              </a:solidFill>
              <a:latin typeface="Work Sans"/>
              <a:sym typeface="Work Sans"/>
            </a:endParaRPr>
          </a:p>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b="0" i="1" u="none" strike="noStrike" kern="0" cap="none" spc="0" normalizeH="0" baseline="0" noProof="0">
                <a:ln>
                  <a:noFill/>
                </a:ln>
                <a:solidFill>
                  <a:srgbClr val="FFFFFF"/>
                </a:solidFill>
                <a:effectLst/>
                <a:uLnTx/>
                <a:uFillTx/>
                <a:latin typeface="Work Sans"/>
                <a:sym typeface="Work Sans"/>
              </a:rPr>
              <a:t>Photonic Science and Engineering</a:t>
            </a:r>
          </a:p>
        </p:txBody>
      </p:sp>
      <p:sp>
        <p:nvSpPr>
          <p:cNvPr id="17" name="TextBox 16">
            <a:extLst>
              <a:ext uri="{FF2B5EF4-FFF2-40B4-BE49-F238E27FC236}">
                <a16:creationId xmlns:a16="http://schemas.microsoft.com/office/drawing/2014/main" id="{D7416B72-D834-B62B-668C-C598176D7C23}"/>
              </a:ext>
            </a:extLst>
          </p:cNvPr>
          <p:cNvSpPr txBox="1"/>
          <p:nvPr/>
        </p:nvSpPr>
        <p:spPr>
          <a:xfrm>
            <a:off x="2156234" y="3451711"/>
            <a:ext cx="2837938" cy="853695"/>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sz="1600" b="1" i="0" u="none" strike="noStrike" kern="0" cap="none" spc="0" normalizeH="0" baseline="0" noProof="0">
                <a:ln>
                  <a:noFill/>
                </a:ln>
                <a:solidFill>
                  <a:srgbClr val="FFFFFF"/>
                </a:solidFill>
                <a:effectLst/>
                <a:uLnTx/>
                <a:uFillTx/>
                <a:latin typeface="Work Sans"/>
                <a:sym typeface="Work Sans"/>
              </a:rPr>
              <a:t>Paul Weiner</a:t>
            </a:r>
            <a:endParaRPr lang="en-US" sz="1600">
              <a:solidFill>
                <a:srgbClr val="FFFFFF"/>
              </a:solidFill>
              <a:latin typeface="Work Sans"/>
              <a:sym typeface="Work Sans"/>
            </a:endParaRPr>
          </a:p>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b="0" i="1" u="none" strike="noStrike" kern="0" cap="none" spc="0" normalizeH="0" baseline="0" noProof="0">
                <a:ln>
                  <a:noFill/>
                </a:ln>
                <a:solidFill>
                  <a:srgbClr val="FFFFFF"/>
                </a:solidFill>
                <a:effectLst/>
                <a:uLnTx/>
                <a:uFillTx/>
                <a:latin typeface="Work Sans"/>
                <a:sym typeface="Work Sans"/>
              </a:rPr>
              <a:t>Photonic Science and Engineering</a:t>
            </a:r>
          </a:p>
        </p:txBody>
      </p:sp>
      <p:sp>
        <p:nvSpPr>
          <p:cNvPr id="21" name="TextBox 20">
            <a:extLst>
              <a:ext uri="{FF2B5EF4-FFF2-40B4-BE49-F238E27FC236}">
                <a16:creationId xmlns:a16="http://schemas.microsoft.com/office/drawing/2014/main" id="{01CE6EC4-9013-3CA0-B0AD-3A3C65AC78FB}"/>
              </a:ext>
            </a:extLst>
          </p:cNvPr>
          <p:cNvSpPr txBox="1"/>
          <p:nvPr/>
        </p:nvSpPr>
        <p:spPr>
          <a:xfrm>
            <a:off x="6465793" y="3559111"/>
            <a:ext cx="2547732" cy="605935"/>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sz="1600" b="1" i="0" u="none" strike="noStrike" kern="0" cap="none" spc="0" normalizeH="0" baseline="0" noProof="0">
                <a:ln>
                  <a:noFill/>
                </a:ln>
                <a:solidFill>
                  <a:srgbClr val="FFFFFF"/>
                </a:solidFill>
                <a:effectLst/>
                <a:uLnTx/>
                <a:uFillTx/>
                <a:latin typeface="Work Sans"/>
                <a:sym typeface="Work Sans"/>
              </a:rPr>
              <a:t>Raul Graterol Medina</a:t>
            </a:r>
          </a:p>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lang="en-US" i="1">
                <a:solidFill>
                  <a:srgbClr val="FFFFFF"/>
                </a:solidFill>
                <a:latin typeface="Work Sans"/>
                <a:sym typeface="Work Sans"/>
              </a:rPr>
              <a:t>Computer Engineering</a:t>
            </a:r>
          </a:p>
        </p:txBody>
      </p:sp>
      <p:sp>
        <p:nvSpPr>
          <p:cNvPr id="25" name="TextBox 24">
            <a:extLst>
              <a:ext uri="{FF2B5EF4-FFF2-40B4-BE49-F238E27FC236}">
                <a16:creationId xmlns:a16="http://schemas.microsoft.com/office/drawing/2014/main" id="{B3F8EFA4-DCEC-080A-B150-94C94CA30A20}"/>
              </a:ext>
            </a:extLst>
          </p:cNvPr>
          <p:cNvSpPr txBox="1"/>
          <p:nvPr/>
        </p:nvSpPr>
        <p:spPr>
          <a:xfrm>
            <a:off x="6255185" y="1621028"/>
            <a:ext cx="2758340" cy="605935"/>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sz="1600" b="1" i="0" u="none" strike="noStrike" kern="0" cap="none" spc="0" normalizeH="0" baseline="0" noProof="0">
                <a:ln>
                  <a:noFill/>
                </a:ln>
                <a:solidFill>
                  <a:srgbClr val="FFFFFF"/>
                </a:solidFill>
                <a:effectLst/>
                <a:uLnTx/>
                <a:uFillTx/>
                <a:latin typeface="Work Sans"/>
                <a:sym typeface="Work Sans"/>
              </a:rPr>
              <a:t>Leiner Suarez Colome</a:t>
            </a:r>
            <a:endParaRPr kumimoji="0" lang="en-US" sz="1600" b="0" i="0" u="none" strike="noStrike" kern="0" cap="none" spc="0" normalizeH="0" baseline="0" noProof="0">
              <a:ln>
                <a:noFill/>
              </a:ln>
              <a:solidFill>
                <a:srgbClr val="FFFFFF"/>
              </a:solidFill>
              <a:effectLst/>
              <a:uLnTx/>
              <a:uFillTx/>
              <a:latin typeface="Work Sans"/>
              <a:sym typeface="Work Sans"/>
            </a:endParaRPr>
          </a:p>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b="0" i="1" u="none" strike="noStrike" kern="0" cap="none" spc="0" normalizeH="0" baseline="0" noProof="0">
                <a:ln>
                  <a:noFill/>
                </a:ln>
                <a:solidFill>
                  <a:srgbClr val="FFFFFF"/>
                </a:solidFill>
                <a:effectLst/>
                <a:uLnTx/>
                <a:uFillTx/>
                <a:latin typeface="Work Sans"/>
                <a:sym typeface="Work Sans"/>
              </a:rPr>
              <a:t>Electrical Engineering</a:t>
            </a:r>
          </a:p>
        </p:txBody>
      </p:sp>
      <p:pic>
        <p:nvPicPr>
          <p:cNvPr id="26" name="Picture 25" descr="A person smiling for a picture&#10;&#10;AI-generated content may be incorrect.">
            <a:extLst>
              <a:ext uri="{FF2B5EF4-FFF2-40B4-BE49-F238E27FC236}">
                <a16:creationId xmlns:a16="http://schemas.microsoft.com/office/drawing/2014/main" id="{6CAB881A-4ABF-8165-CA67-CF32F8822A57}"/>
              </a:ext>
            </a:extLst>
          </p:cNvPr>
          <p:cNvPicPr>
            <a:picLocks noChangeAspect="1"/>
          </p:cNvPicPr>
          <p:nvPr/>
        </p:nvPicPr>
        <p:blipFill>
          <a:blip r:embed="rId8"/>
          <a:stretch>
            <a:fillRect/>
          </a:stretch>
        </p:blipFill>
        <p:spPr>
          <a:xfrm>
            <a:off x="4731856" y="3030065"/>
            <a:ext cx="1710170" cy="1628633"/>
          </a:xfrm>
          <a:prstGeom prst="rect">
            <a:avLst/>
          </a:prstGeom>
        </p:spPr>
      </p:pic>
      <p:pic>
        <p:nvPicPr>
          <p:cNvPr id="4" name="Audio 3">
            <a:hlinkClick r:id="" action="ppaction://media"/>
            <a:extLst>
              <a:ext uri="{FF2B5EF4-FFF2-40B4-BE49-F238E27FC236}">
                <a16:creationId xmlns:a16="http://schemas.microsoft.com/office/drawing/2014/main" id="{945E860B-8EC4-107E-B305-33D6561C3E75}"/>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39844" t="-139844" r="-139844" b="-139844"/>
          <a:stretch>
            <a:fillRect/>
          </a:stretch>
        </p:blipFill>
        <p:spPr>
          <a:xfrm>
            <a:off x="7693300" y="3797243"/>
            <a:ext cx="1543050" cy="1543050"/>
          </a:xfrm>
          <a:prstGeom prst="ellipse">
            <a:avLst/>
          </a:prstGeom>
        </p:spPr>
      </p:pic>
    </p:spTree>
    <p:extLst>
      <p:ext uri="{BB962C8B-B14F-4D97-AF65-F5344CB8AC3E}">
        <p14:creationId xmlns:p14="http://schemas.microsoft.com/office/powerpoint/2010/main" val="1487883623"/>
      </p:ext>
    </p:extLst>
  </p:cSld>
  <p:clrMapOvr>
    <a:masterClrMapping/>
  </p:clrMapOvr>
  <mc:AlternateContent xmlns:mc="http://schemas.openxmlformats.org/markup-compatibility/2006" xmlns:p14="http://schemas.microsoft.com/office/powerpoint/2010/main">
    <mc:Choice Requires="p14">
      <p:transition spd="slow" p14:dur="2000" advTm="8040"/>
    </mc:Choice>
    <mc:Fallback xmlns="">
      <p:transition spd="slow" advTm="8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55"/>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5" name="Google Shape;515;p55"/>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graphicFrame>
        <p:nvGraphicFramePr>
          <p:cNvPr id="516" name="Google Shape;516;p55"/>
          <p:cNvGraphicFramePr/>
          <p:nvPr>
            <p:extLst>
              <p:ext uri="{D42A27DB-BD31-4B8C-83A1-F6EECF244321}">
                <p14:modId xmlns:p14="http://schemas.microsoft.com/office/powerpoint/2010/main" val="1785404758"/>
              </p:ext>
            </p:extLst>
          </p:nvPr>
        </p:nvGraphicFramePr>
        <p:xfrm>
          <a:off x="1" y="1434704"/>
          <a:ext cx="9143999" cy="3256135"/>
        </p:xfrm>
        <a:graphic>
          <a:graphicData uri="http://schemas.openxmlformats.org/drawingml/2006/table">
            <a:tbl>
              <a:tblPr>
                <a:noFill/>
                <a:tableStyleId>{551DF671-B5B6-4009-8419-09253A1CBF6B}</a:tableStyleId>
              </a:tblPr>
              <a:tblGrid>
                <a:gridCol w="1411058">
                  <a:extLst>
                    <a:ext uri="{9D8B030D-6E8A-4147-A177-3AD203B41FA5}">
                      <a16:colId xmlns:a16="http://schemas.microsoft.com/office/drawing/2014/main" val="20000"/>
                    </a:ext>
                  </a:extLst>
                </a:gridCol>
                <a:gridCol w="1553817">
                  <a:extLst>
                    <a:ext uri="{9D8B030D-6E8A-4147-A177-3AD203B41FA5}">
                      <a16:colId xmlns:a16="http://schemas.microsoft.com/office/drawing/2014/main" val="20001"/>
                    </a:ext>
                  </a:extLst>
                </a:gridCol>
                <a:gridCol w="1450327">
                  <a:extLst>
                    <a:ext uri="{9D8B030D-6E8A-4147-A177-3AD203B41FA5}">
                      <a16:colId xmlns:a16="http://schemas.microsoft.com/office/drawing/2014/main" val="20002"/>
                    </a:ext>
                  </a:extLst>
                </a:gridCol>
                <a:gridCol w="1352826">
                  <a:extLst>
                    <a:ext uri="{9D8B030D-6E8A-4147-A177-3AD203B41FA5}">
                      <a16:colId xmlns:a16="http://schemas.microsoft.com/office/drawing/2014/main" val="20003"/>
                    </a:ext>
                  </a:extLst>
                </a:gridCol>
                <a:gridCol w="1572203">
                  <a:extLst>
                    <a:ext uri="{9D8B030D-6E8A-4147-A177-3AD203B41FA5}">
                      <a16:colId xmlns:a16="http://schemas.microsoft.com/office/drawing/2014/main" val="20004"/>
                    </a:ext>
                  </a:extLst>
                </a:gridCol>
                <a:gridCol w="1803768">
                  <a:extLst>
                    <a:ext uri="{9D8B030D-6E8A-4147-A177-3AD203B41FA5}">
                      <a16:colId xmlns:a16="http://schemas.microsoft.com/office/drawing/2014/main" val="20005"/>
                    </a:ext>
                  </a:extLst>
                </a:gridCol>
              </a:tblGrid>
              <a:tr h="1366280">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Filter Type</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400">
                          <a:latin typeface="Helvetica Neue"/>
                          <a:ea typeface="Helvetica Neue"/>
                          <a:cs typeface="Helvetica Neue"/>
                          <a:sym typeface="Helvetica Neue"/>
                        </a:rPr>
                        <a:t>Price*</a:t>
                      </a: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Mechanism</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Angle Dep.</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Fluorescence</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Wav. Cutoff</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1044003">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Dichroic</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~$73-$144</a:t>
                      </a: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Thin-Film Int.</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Highly</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No</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Strong</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845852">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Absorption</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~$19-$153</a:t>
                      </a: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Absorption</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None</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Yes</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Not as strong</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extLst>
                  <a:ext uri="{0D108BD9-81ED-4DB2-BD59-A6C34878D82A}">
                    <a16:rowId xmlns:a16="http://schemas.microsoft.com/office/drawing/2014/main" val="10002"/>
                  </a:ext>
                </a:extLst>
              </a:tr>
            </a:tbl>
          </a:graphicData>
        </a:graphic>
      </p:graphicFrame>
      <p:sp>
        <p:nvSpPr>
          <p:cNvPr id="5" name="Google Shape;498;p53">
            <a:extLst>
              <a:ext uri="{FF2B5EF4-FFF2-40B4-BE49-F238E27FC236}">
                <a16:creationId xmlns:a16="http://schemas.microsoft.com/office/drawing/2014/main" id="{E38A1AAB-3A81-E13F-C632-50FA57E647F6}"/>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pic>
        <p:nvPicPr>
          <p:cNvPr id="7" name="Picture 6" descr="A person smiling at the camera&#10;&#10;Description automatically generated">
            <a:extLst>
              <a:ext uri="{FF2B5EF4-FFF2-40B4-BE49-F238E27FC236}">
                <a16:creationId xmlns:a16="http://schemas.microsoft.com/office/drawing/2014/main" id="{81F0D542-3BC9-243D-D9AD-CBFEF36A4044}"/>
              </a:ext>
            </a:extLst>
          </p:cNvPr>
          <p:cNvPicPr>
            <a:picLocks noChangeAspect="1"/>
          </p:cNvPicPr>
          <p:nvPr/>
        </p:nvPicPr>
        <p:blipFill>
          <a:blip r:embed="rId5"/>
          <a:stretch>
            <a:fillRect/>
          </a:stretch>
        </p:blipFill>
        <p:spPr>
          <a:xfrm>
            <a:off x="7923148" y="0"/>
            <a:ext cx="775210" cy="775210"/>
          </a:xfrm>
          <a:prstGeom prst="rect">
            <a:avLst/>
          </a:prstGeom>
        </p:spPr>
      </p:pic>
      <p:sp>
        <p:nvSpPr>
          <p:cNvPr id="8" name="Google Shape;342;p42">
            <a:extLst>
              <a:ext uri="{FF2B5EF4-FFF2-40B4-BE49-F238E27FC236}">
                <a16:creationId xmlns:a16="http://schemas.microsoft.com/office/drawing/2014/main" id="{82A1B0A7-F1DE-41C7-7443-27AEA5D92499}"/>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27" name="Audio 26">
            <a:hlinkClick r:id="" action="ppaction://media"/>
            <a:extLst>
              <a:ext uri="{FF2B5EF4-FFF2-40B4-BE49-F238E27FC236}">
                <a16:creationId xmlns:a16="http://schemas.microsoft.com/office/drawing/2014/main" id="{35C857EC-D08D-3F49-BD95-8BB797BF1557}"/>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
        <p:nvSpPr>
          <p:cNvPr id="3" name="TextBox 2">
            <a:extLst>
              <a:ext uri="{FF2B5EF4-FFF2-40B4-BE49-F238E27FC236}">
                <a16:creationId xmlns:a16="http://schemas.microsoft.com/office/drawing/2014/main" id="{E0D9E545-7318-1B0F-214D-082244341884}"/>
              </a:ext>
            </a:extLst>
          </p:cNvPr>
          <p:cNvSpPr txBox="1"/>
          <p:nvPr/>
        </p:nvSpPr>
        <p:spPr>
          <a:xfrm>
            <a:off x="1128218" y="4690839"/>
            <a:ext cx="4593100" cy="307777"/>
          </a:xfrm>
          <a:prstGeom prst="rect">
            <a:avLst/>
          </a:prstGeom>
          <a:noFill/>
        </p:spPr>
        <p:txBody>
          <a:bodyPr wrap="square">
            <a:spAutoFit/>
          </a:bodyPr>
          <a:lstStyle/>
          <a:p>
            <a:r>
              <a:rPr lang="en-US" sz="1400" i="1">
                <a:solidFill>
                  <a:schemeClr val="accent6"/>
                </a:solidFill>
              </a:rPr>
              <a:t>*According to Edmund Optics</a:t>
            </a:r>
          </a:p>
        </p:txBody>
      </p:sp>
      <p:sp>
        <p:nvSpPr>
          <p:cNvPr id="2" name="Google Shape;334;p41">
            <a:extLst>
              <a:ext uri="{FF2B5EF4-FFF2-40B4-BE49-F238E27FC236}">
                <a16:creationId xmlns:a16="http://schemas.microsoft.com/office/drawing/2014/main" id="{E1E149ED-9FF7-C557-3146-E263CB8BBBD7}"/>
              </a:ext>
            </a:extLst>
          </p:cNvPr>
          <p:cNvSpPr txBox="1"/>
          <p:nvPr/>
        </p:nvSpPr>
        <p:spPr>
          <a:xfrm>
            <a:off x="7294567" y="659494"/>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31186"/>
    </mc:Choice>
    <mc:Fallback xmlns="">
      <p:transition spd="slow" advTm="311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9" name="Google Shape;539;p58"/>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21</a:t>
            </a:fld>
            <a:endParaRPr/>
          </a:p>
        </p:txBody>
      </p:sp>
      <p:graphicFrame>
        <p:nvGraphicFramePr>
          <p:cNvPr id="540" name="Google Shape;540;p58"/>
          <p:cNvGraphicFramePr/>
          <p:nvPr>
            <p:extLst>
              <p:ext uri="{D42A27DB-BD31-4B8C-83A1-F6EECF244321}">
                <p14:modId xmlns:p14="http://schemas.microsoft.com/office/powerpoint/2010/main" val="3172820811"/>
              </p:ext>
            </p:extLst>
          </p:nvPr>
        </p:nvGraphicFramePr>
        <p:xfrm>
          <a:off x="1" y="1228255"/>
          <a:ext cx="6588579" cy="1917143"/>
        </p:xfrm>
        <a:graphic>
          <a:graphicData uri="http://schemas.openxmlformats.org/drawingml/2006/table">
            <a:tbl>
              <a:tblPr>
                <a:noFill/>
                <a:tableStyleId>{551DF671-B5B6-4009-8419-09253A1CBF6B}</a:tableStyleId>
              </a:tblPr>
              <a:tblGrid>
                <a:gridCol w="2196193">
                  <a:extLst>
                    <a:ext uri="{9D8B030D-6E8A-4147-A177-3AD203B41FA5}">
                      <a16:colId xmlns:a16="http://schemas.microsoft.com/office/drawing/2014/main" val="20000"/>
                    </a:ext>
                  </a:extLst>
                </a:gridCol>
                <a:gridCol w="2196193">
                  <a:extLst>
                    <a:ext uri="{9D8B030D-6E8A-4147-A177-3AD203B41FA5}">
                      <a16:colId xmlns:a16="http://schemas.microsoft.com/office/drawing/2014/main" val="20001"/>
                    </a:ext>
                  </a:extLst>
                </a:gridCol>
                <a:gridCol w="2196193">
                  <a:extLst>
                    <a:ext uri="{9D8B030D-6E8A-4147-A177-3AD203B41FA5}">
                      <a16:colId xmlns:a16="http://schemas.microsoft.com/office/drawing/2014/main" val="20002"/>
                    </a:ext>
                  </a:extLst>
                </a:gridCol>
              </a:tblGrid>
              <a:tr h="448652">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Filter</a:t>
                      </a:r>
                      <a:endParaRPr sz="1200" b="1">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Price</a:t>
                      </a:r>
                      <a:endParaRPr sz="1200">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Cutoff Quality</a:t>
                      </a:r>
                      <a:endParaRPr sz="1200">
                        <a:latin typeface="Helvetica Neue"/>
                        <a:ea typeface="Helvetica Neue"/>
                        <a:cs typeface="Helvetica Neue"/>
                        <a:sym typeface="Helvetica Neue"/>
                      </a:endParaRPr>
                    </a:p>
                  </a:txBody>
                  <a:tcPr marL="63500" marR="63500" marT="63500" marB="63500">
                    <a:solidFill>
                      <a:srgbClr val="999999"/>
                    </a:solidFill>
                  </a:tcPr>
                </a:tc>
                <a:extLst>
                  <a:ext uri="{0D108BD9-81ED-4DB2-BD59-A6C34878D82A}">
                    <a16:rowId xmlns:a16="http://schemas.microsoft.com/office/drawing/2014/main" val="10000"/>
                  </a:ext>
                </a:extLst>
              </a:tr>
              <a:tr h="571187">
                <a:tc>
                  <a:txBody>
                    <a:bodyPr/>
                    <a:lstStyle/>
                    <a:p>
                      <a:pPr marL="0" lvl="0" indent="0" algn="just" rtl="0">
                        <a:spcBef>
                          <a:spcPts val="0"/>
                        </a:spcBef>
                        <a:spcAft>
                          <a:spcPts val="0"/>
                        </a:spcAft>
                        <a:buNone/>
                      </a:pPr>
                      <a:r>
                        <a:rPr lang="en" sz="1200" b="1">
                          <a:solidFill>
                            <a:schemeClr val="dk1"/>
                          </a:solidFill>
                          <a:latin typeface="Helvetica Neue"/>
                          <a:ea typeface="Helvetica Neue"/>
                          <a:cs typeface="Helvetica Neue"/>
                          <a:sym typeface="Helvetica Neue"/>
                        </a:rPr>
                        <a:t>Edmund Optical Cast Plastic</a:t>
                      </a:r>
                      <a:endParaRPr sz="1200" b="1">
                        <a:solidFill>
                          <a:schemeClr val="dk1"/>
                        </a:solidFill>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$19</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Red: Great</a:t>
                      </a:r>
                      <a:endParaRPr sz="1200">
                        <a:latin typeface="Helvetica Neue"/>
                        <a:ea typeface="Helvetica Neue"/>
                        <a:cs typeface="Helvetica Neue"/>
                        <a:sym typeface="Helvetica Neue"/>
                      </a:endParaRPr>
                    </a:p>
                    <a:p>
                      <a:pPr marL="0" lvl="0" indent="0" algn="just" rtl="0">
                        <a:spcBef>
                          <a:spcPts val="0"/>
                        </a:spcBef>
                        <a:spcAft>
                          <a:spcPts val="0"/>
                        </a:spcAft>
                        <a:buNone/>
                      </a:pPr>
                      <a:r>
                        <a:rPr lang="en" sz="1200">
                          <a:latin typeface="Helvetica Neue"/>
                          <a:ea typeface="Helvetica Neue"/>
                          <a:cs typeface="Helvetica Neue"/>
                          <a:sym typeface="Helvetica Neue"/>
                        </a:rPr>
                        <a:t>Blue: Poor</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1"/>
                  </a:ext>
                </a:extLst>
              </a:tr>
              <a:tr h="448652">
                <a:tc>
                  <a:txBody>
                    <a:bodyPr/>
                    <a:lstStyle/>
                    <a:p>
                      <a:pPr marL="0" lvl="0" indent="0" algn="just" rtl="0">
                        <a:spcBef>
                          <a:spcPts val="0"/>
                        </a:spcBef>
                        <a:spcAft>
                          <a:spcPts val="0"/>
                        </a:spcAft>
                        <a:buNone/>
                      </a:pPr>
                      <a:r>
                        <a:rPr lang="en" sz="1200" b="1">
                          <a:solidFill>
                            <a:schemeClr val="dk1"/>
                          </a:solidFill>
                          <a:latin typeface="Helvetica Neue"/>
                          <a:ea typeface="Helvetica Neue"/>
                          <a:cs typeface="Helvetica Neue"/>
                          <a:sym typeface="Helvetica Neue"/>
                        </a:rPr>
                        <a:t>Kodak Wratten Filters</a:t>
                      </a:r>
                      <a:endParaRPr sz="1200" b="1">
                        <a:solidFill>
                          <a:srgbClr val="FFFFFF">
                            <a:alpha val="0"/>
                          </a:srgbClr>
                        </a:solidFill>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$120</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Red/Blue: Amazing</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2"/>
                  </a:ext>
                </a:extLst>
              </a:tr>
              <a:tr h="448652">
                <a:tc>
                  <a:txBody>
                    <a:bodyPr/>
                    <a:lstStyle/>
                    <a:p>
                      <a:pPr marL="0" lvl="0" indent="0" algn="just" rtl="0">
                        <a:spcBef>
                          <a:spcPts val="0"/>
                        </a:spcBef>
                        <a:spcAft>
                          <a:spcPts val="0"/>
                        </a:spcAft>
                        <a:buNone/>
                      </a:pPr>
                      <a:r>
                        <a:rPr lang="en" sz="1200" b="1">
                          <a:solidFill>
                            <a:schemeClr val="dk1"/>
                          </a:solidFill>
                          <a:latin typeface="Helvetica Neue"/>
                          <a:ea typeface="Helvetica Neue"/>
                          <a:cs typeface="Helvetica Neue"/>
                          <a:sym typeface="Helvetica Neue"/>
                        </a:rPr>
                        <a:t>Lee Gels</a:t>
                      </a:r>
                      <a:r>
                        <a:rPr lang="en" sz="1200" b="1">
                          <a:solidFill>
                            <a:srgbClr val="FFFFFF">
                              <a:alpha val="0"/>
                            </a:srgbClr>
                          </a:solidFill>
                          <a:latin typeface="Helvetica Neue"/>
                          <a:ea typeface="Helvetica Neue"/>
                          <a:cs typeface="Helvetica Neue"/>
                          <a:sym typeface="Helvetica Neue"/>
                        </a:rPr>
                        <a:t>4967</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$11</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Red/Blue: Good</a:t>
                      </a:r>
                      <a:endParaRPr sz="1200">
                        <a:latin typeface="Helvetica Neue"/>
                        <a:ea typeface="Helvetica Neue"/>
                        <a:cs typeface="Helvetica Neue"/>
                        <a:sym typeface="Helvetica Neue"/>
                      </a:endParaRPr>
                    </a:p>
                  </a:txBody>
                  <a:tcPr marL="63500" marR="63500" marT="63500" marB="63500">
                    <a:solidFill>
                      <a:srgbClr val="FFFF00"/>
                    </a:solidFill>
                  </a:tcPr>
                </a:tc>
                <a:extLst>
                  <a:ext uri="{0D108BD9-81ED-4DB2-BD59-A6C34878D82A}">
                    <a16:rowId xmlns:a16="http://schemas.microsoft.com/office/drawing/2014/main" val="10003"/>
                  </a:ext>
                </a:extLst>
              </a:tr>
            </a:tbl>
          </a:graphicData>
        </a:graphic>
      </p:graphicFrame>
      <p:pic>
        <p:nvPicPr>
          <p:cNvPr id="5" name="Picture 4" descr="A person smiling at the camera&#10;&#10;Description automatically generated">
            <a:extLst>
              <a:ext uri="{FF2B5EF4-FFF2-40B4-BE49-F238E27FC236}">
                <a16:creationId xmlns:a16="http://schemas.microsoft.com/office/drawing/2014/main" id="{A08DB3BD-3870-163B-0FA4-D422A457E4E8}"/>
              </a:ext>
            </a:extLst>
          </p:cNvPr>
          <p:cNvPicPr>
            <a:picLocks noChangeAspect="1"/>
          </p:cNvPicPr>
          <p:nvPr/>
        </p:nvPicPr>
        <p:blipFill>
          <a:blip r:embed="rId5"/>
          <a:stretch>
            <a:fillRect/>
          </a:stretch>
        </p:blipFill>
        <p:spPr>
          <a:xfrm>
            <a:off x="7963965" y="-11660"/>
            <a:ext cx="775210" cy="775210"/>
          </a:xfrm>
          <a:prstGeom prst="rect">
            <a:avLst/>
          </a:prstGeom>
        </p:spPr>
      </p:pic>
      <p:sp>
        <p:nvSpPr>
          <p:cNvPr id="3" name="Google Shape;342;p42">
            <a:extLst>
              <a:ext uri="{FF2B5EF4-FFF2-40B4-BE49-F238E27FC236}">
                <a16:creationId xmlns:a16="http://schemas.microsoft.com/office/drawing/2014/main" id="{23417958-F7F6-DC3C-C20A-F511579E0621}"/>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7" name="Picture 6">
            <a:extLst>
              <a:ext uri="{FF2B5EF4-FFF2-40B4-BE49-F238E27FC236}">
                <a16:creationId xmlns:a16="http://schemas.microsoft.com/office/drawing/2014/main" id="{6CFA4C75-FB8B-CA0E-2C88-2D75992E62E1}"/>
              </a:ext>
            </a:extLst>
          </p:cNvPr>
          <p:cNvPicPr>
            <a:picLocks noChangeAspect="1"/>
          </p:cNvPicPr>
          <p:nvPr/>
        </p:nvPicPr>
        <p:blipFill>
          <a:blip r:embed="rId6"/>
          <a:stretch>
            <a:fillRect/>
          </a:stretch>
        </p:blipFill>
        <p:spPr>
          <a:xfrm>
            <a:off x="492664" y="3766516"/>
            <a:ext cx="1454395" cy="1200149"/>
          </a:xfrm>
          <a:prstGeom prst="rect">
            <a:avLst/>
          </a:prstGeom>
        </p:spPr>
      </p:pic>
      <p:pic>
        <p:nvPicPr>
          <p:cNvPr id="10" name="Picture 9">
            <a:extLst>
              <a:ext uri="{FF2B5EF4-FFF2-40B4-BE49-F238E27FC236}">
                <a16:creationId xmlns:a16="http://schemas.microsoft.com/office/drawing/2014/main" id="{DEDB22AE-408E-EBBC-25FE-189FBFD65873}"/>
              </a:ext>
            </a:extLst>
          </p:cNvPr>
          <p:cNvPicPr>
            <a:picLocks noChangeAspect="1"/>
          </p:cNvPicPr>
          <p:nvPr/>
        </p:nvPicPr>
        <p:blipFill>
          <a:blip r:embed="rId7"/>
          <a:srcRect r="41826"/>
          <a:stretch/>
        </p:blipFill>
        <p:spPr>
          <a:xfrm>
            <a:off x="2023923" y="3416111"/>
            <a:ext cx="3035489" cy="1653909"/>
          </a:xfrm>
          <a:prstGeom prst="rect">
            <a:avLst/>
          </a:prstGeom>
        </p:spPr>
      </p:pic>
      <p:pic>
        <p:nvPicPr>
          <p:cNvPr id="12" name="Picture 11">
            <a:extLst>
              <a:ext uri="{FF2B5EF4-FFF2-40B4-BE49-F238E27FC236}">
                <a16:creationId xmlns:a16="http://schemas.microsoft.com/office/drawing/2014/main" id="{E26644AC-9479-4C8E-F01A-78941FF81EFA}"/>
              </a:ext>
            </a:extLst>
          </p:cNvPr>
          <p:cNvPicPr>
            <a:picLocks noChangeAspect="1"/>
          </p:cNvPicPr>
          <p:nvPr/>
        </p:nvPicPr>
        <p:blipFill>
          <a:blip r:embed="rId8"/>
          <a:stretch>
            <a:fillRect/>
          </a:stretch>
        </p:blipFill>
        <p:spPr>
          <a:xfrm>
            <a:off x="6798551" y="1811218"/>
            <a:ext cx="1302207" cy="1186169"/>
          </a:xfrm>
          <a:prstGeom prst="rect">
            <a:avLst/>
          </a:prstGeom>
        </p:spPr>
      </p:pic>
      <p:pic>
        <p:nvPicPr>
          <p:cNvPr id="14" name="Picture 13">
            <a:extLst>
              <a:ext uri="{FF2B5EF4-FFF2-40B4-BE49-F238E27FC236}">
                <a16:creationId xmlns:a16="http://schemas.microsoft.com/office/drawing/2014/main" id="{D62AB221-9B9F-05B8-EF2E-B0BD5C7DBD56}"/>
              </a:ext>
            </a:extLst>
          </p:cNvPr>
          <p:cNvPicPr>
            <a:picLocks noChangeAspect="1"/>
          </p:cNvPicPr>
          <p:nvPr/>
        </p:nvPicPr>
        <p:blipFill>
          <a:blip r:embed="rId9"/>
          <a:srcRect r="40837"/>
          <a:stretch/>
        </p:blipFill>
        <p:spPr>
          <a:xfrm>
            <a:off x="5902945" y="3219000"/>
            <a:ext cx="3093420" cy="1747665"/>
          </a:xfrm>
          <a:prstGeom prst="rect">
            <a:avLst/>
          </a:prstGeom>
        </p:spPr>
      </p:pic>
      <p:sp>
        <p:nvSpPr>
          <p:cNvPr id="9" name="Google Shape;530;p57">
            <a:extLst>
              <a:ext uri="{FF2B5EF4-FFF2-40B4-BE49-F238E27FC236}">
                <a16:creationId xmlns:a16="http://schemas.microsoft.com/office/drawing/2014/main" id="{8A2AF93F-D33A-D1CF-7DAD-5D56D8E8CCB0}"/>
              </a:ext>
            </a:extLst>
          </p:cNvPr>
          <p:cNvSpPr txBox="1">
            <a:spLocks noGrp="1"/>
          </p:cNvSpPr>
          <p:nvPr>
            <p:ph type="body" idx="2"/>
          </p:nvPr>
        </p:nvSpPr>
        <p:spPr>
          <a:xfrm>
            <a:off x="658191" y="528986"/>
            <a:ext cx="6673500"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Part Comparison and Selection</a:t>
            </a:r>
            <a:endParaRPr sz="2800"/>
          </a:p>
        </p:txBody>
      </p:sp>
      <p:pic>
        <p:nvPicPr>
          <p:cNvPr id="6" name="Audio 5">
            <a:hlinkClick r:id="" action="ppaction://media"/>
            <a:extLst>
              <a:ext uri="{FF2B5EF4-FFF2-40B4-BE49-F238E27FC236}">
                <a16:creationId xmlns:a16="http://schemas.microsoft.com/office/drawing/2014/main" id="{CC1CB95D-2C54-535B-173B-C3316C9B70DC}"/>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39844" t="-139844" r="-139844" b="-139844"/>
          <a:stretch>
            <a:fillRect/>
          </a:stretch>
        </p:blipFill>
        <p:spPr>
          <a:xfrm>
            <a:off x="7539228" y="3538728"/>
            <a:ext cx="1543050" cy="1543050"/>
          </a:xfrm>
          <a:prstGeom prst="ellipse">
            <a:avLst/>
          </a:prstGeom>
        </p:spPr>
      </p:pic>
      <p:sp>
        <p:nvSpPr>
          <p:cNvPr id="2" name="Google Shape;334;p41">
            <a:extLst>
              <a:ext uri="{FF2B5EF4-FFF2-40B4-BE49-F238E27FC236}">
                <a16:creationId xmlns:a16="http://schemas.microsoft.com/office/drawing/2014/main" id="{0BDA7214-3695-B876-B875-9593CB44B30E}"/>
              </a:ext>
            </a:extLst>
          </p:cNvPr>
          <p:cNvSpPr txBox="1"/>
          <p:nvPr/>
        </p:nvSpPr>
        <p:spPr>
          <a:xfrm>
            <a:off x="7396256" y="620964"/>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33546"/>
    </mc:Choice>
    <mc:Fallback xmlns="">
      <p:transition spd="slow" advTm="335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5" name="Google Shape;555;p60"/>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22</a:t>
            </a:fld>
            <a:endParaRPr/>
          </a:p>
        </p:txBody>
      </p:sp>
      <p:graphicFrame>
        <p:nvGraphicFramePr>
          <p:cNvPr id="556" name="Google Shape;556;p60"/>
          <p:cNvGraphicFramePr/>
          <p:nvPr>
            <p:extLst>
              <p:ext uri="{D42A27DB-BD31-4B8C-83A1-F6EECF244321}">
                <p14:modId xmlns:p14="http://schemas.microsoft.com/office/powerpoint/2010/main" val="86659787"/>
              </p:ext>
            </p:extLst>
          </p:nvPr>
        </p:nvGraphicFramePr>
        <p:xfrm>
          <a:off x="1" y="1330778"/>
          <a:ext cx="6545880" cy="3812721"/>
        </p:xfrm>
        <a:graphic>
          <a:graphicData uri="http://schemas.openxmlformats.org/drawingml/2006/table">
            <a:tbl>
              <a:tblPr>
                <a:noFill/>
                <a:tableStyleId>{551DF671-B5B6-4009-8419-09253A1CBF6B}</a:tableStyleId>
              </a:tblPr>
              <a:tblGrid>
                <a:gridCol w="1512662">
                  <a:extLst>
                    <a:ext uri="{9D8B030D-6E8A-4147-A177-3AD203B41FA5}">
                      <a16:colId xmlns:a16="http://schemas.microsoft.com/office/drawing/2014/main" val="20000"/>
                    </a:ext>
                  </a:extLst>
                </a:gridCol>
                <a:gridCol w="851341">
                  <a:extLst>
                    <a:ext uri="{9D8B030D-6E8A-4147-A177-3AD203B41FA5}">
                      <a16:colId xmlns:a16="http://schemas.microsoft.com/office/drawing/2014/main" val="20001"/>
                    </a:ext>
                  </a:extLst>
                </a:gridCol>
                <a:gridCol w="2237011">
                  <a:extLst>
                    <a:ext uri="{9D8B030D-6E8A-4147-A177-3AD203B41FA5}">
                      <a16:colId xmlns:a16="http://schemas.microsoft.com/office/drawing/2014/main" val="20002"/>
                    </a:ext>
                  </a:extLst>
                </a:gridCol>
                <a:gridCol w="1944866">
                  <a:extLst>
                    <a:ext uri="{9D8B030D-6E8A-4147-A177-3AD203B41FA5}">
                      <a16:colId xmlns:a16="http://schemas.microsoft.com/office/drawing/2014/main" val="20003"/>
                    </a:ext>
                  </a:extLst>
                </a:gridCol>
              </a:tblGrid>
              <a:tr h="420463">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Sensor</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Cost</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Measurement</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Accuracy</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0"/>
                  </a:ext>
                </a:extLst>
              </a:tr>
              <a:tr h="916748">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SCD-41</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$49.95</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CO</a:t>
                      </a:r>
                      <a:r>
                        <a:rPr lang="en" sz="1200" baseline="-25000">
                          <a:latin typeface="Helvetica Neue"/>
                          <a:ea typeface="Helvetica Neue"/>
                          <a:cs typeface="Helvetica Neue"/>
                          <a:sym typeface="Helvetica Neue"/>
                        </a:rPr>
                        <a:t>2</a:t>
                      </a:r>
                      <a:endParaRPr sz="1200" baseline="-25000">
                        <a:latin typeface="Helvetica Neue"/>
                        <a:ea typeface="Helvetica Neue"/>
                        <a:cs typeface="Helvetica Neue"/>
                        <a:sym typeface="Helvetica Neue"/>
                      </a:endParaRPr>
                    </a:p>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Temp.</a:t>
                      </a:r>
                      <a:endParaRPr sz="1200">
                        <a:latin typeface="Helvetica Neue"/>
                        <a:ea typeface="Helvetica Neue"/>
                        <a:cs typeface="Helvetica Neue"/>
                        <a:sym typeface="Helvetica Neue"/>
                      </a:endParaRPr>
                    </a:p>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Humidity</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400 to 5000 ppm</a:t>
                      </a:r>
                      <a:endParaRPr sz="1200">
                        <a:latin typeface="Helvetica Neue"/>
                        <a:ea typeface="Helvetica Neue"/>
                        <a:cs typeface="Helvetica Neue"/>
                        <a:sym typeface="Helvetica Neue"/>
                      </a:endParaRPr>
                    </a:p>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±9% RH</a:t>
                      </a:r>
                      <a:endParaRPr sz="1200">
                        <a:latin typeface="Helvetica Neue"/>
                        <a:ea typeface="Helvetica Neue"/>
                        <a:cs typeface="Helvetica Neue"/>
                        <a:sym typeface="Helvetica Neue"/>
                      </a:endParaRPr>
                    </a:p>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-10 to 60°C</a:t>
                      </a:r>
                      <a:endParaRPr sz="1200">
                        <a:latin typeface="Helvetica Neue"/>
                        <a:ea typeface="Helvetica Neue"/>
                        <a:cs typeface="Helvetica Neue"/>
                        <a:sym typeface="Helvetica Neue"/>
                      </a:endParaRPr>
                    </a:p>
                  </a:txBody>
                  <a:tcPr marL="63500" marR="63500" marT="63500" marB="63500">
                    <a:solidFill>
                      <a:srgbClr val="FFFF00"/>
                    </a:solidFill>
                  </a:tcPr>
                </a:tc>
                <a:extLst>
                  <a:ext uri="{0D108BD9-81ED-4DB2-BD59-A6C34878D82A}">
                    <a16:rowId xmlns:a16="http://schemas.microsoft.com/office/drawing/2014/main" val="10001"/>
                  </a:ext>
                </a:extLst>
              </a:tr>
              <a:tr h="1164891">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BME688</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$19.95</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Gas (not CO</a:t>
                      </a:r>
                      <a:r>
                        <a:rPr lang="en" sz="1200" baseline="-25000">
                          <a:latin typeface="Helvetica Neue"/>
                          <a:ea typeface="Helvetica Neue"/>
                          <a:cs typeface="Helvetica Neue"/>
                          <a:sym typeface="Helvetica Neue"/>
                        </a:rPr>
                        <a:t>2</a:t>
                      </a:r>
                      <a:r>
                        <a:rPr lang="en" sz="1200">
                          <a:latin typeface="Helvetica Neue"/>
                          <a:ea typeface="Helvetica Neue"/>
                          <a:cs typeface="Helvetica Neue"/>
                          <a:sym typeface="Helvetica Neue"/>
                        </a:rPr>
                        <a:t>)</a:t>
                      </a:r>
                      <a:endParaRPr sz="1200">
                        <a:latin typeface="Helvetica Neue"/>
                        <a:ea typeface="Helvetica Neue"/>
                        <a:cs typeface="Helvetica Neue"/>
                        <a:sym typeface="Helvetica Neue"/>
                      </a:endParaRPr>
                    </a:p>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Temp.</a:t>
                      </a:r>
                      <a:endParaRPr sz="1200">
                        <a:latin typeface="Helvetica Neue"/>
                        <a:ea typeface="Helvetica Neue"/>
                        <a:cs typeface="Helvetica Neue"/>
                        <a:sym typeface="Helvetica Neue"/>
                      </a:endParaRPr>
                    </a:p>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Humidity</a:t>
                      </a:r>
                      <a:endParaRPr sz="1200">
                        <a:latin typeface="Helvetica Neue"/>
                        <a:ea typeface="Helvetica Neue"/>
                        <a:cs typeface="Helvetica Neue"/>
                        <a:sym typeface="Helvetica Neue"/>
                      </a:endParaRPr>
                    </a:p>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Pressure</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±3% RH</a:t>
                      </a:r>
                      <a:endParaRPr sz="1200">
                        <a:latin typeface="Helvetica Neue"/>
                        <a:ea typeface="Helvetica Neue"/>
                        <a:cs typeface="Helvetica Neue"/>
                        <a:sym typeface="Helvetica Neue"/>
                      </a:endParaRPr>
                    </a:p>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Other accuracy not considered</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2"/>
                  </a:ext>
                </a:extLst>
              </a:tr>
              <a:tr h="1310619">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SCD-30</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$58.95</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CO</a:t>
                      </a:r>
                      <a:r>
                        <a:rPr lang="en" sz="1200" baseline="-25000">
                          <a:latin typeface="Helvetica Neue"/>
                          <a:ea typeface="Helvetica Neue"/>
                          <a:cs typeface="Helvetica Neue"/>
                          <a:sym typeface="Helvetica Neue"/>
                        </a:rPr>
                        <a:t>2</a:t>
                      </a:r>
                      <a:endParaRPr sz="1200" baseline="-25000">
                        <a:latin typeface="Helvetica Neue"/>
                        <a:ea typeface="Helvetica Neue"/>
                        <a:cs typeface="Helvetica Neue"/>
                        <a:sym typeface="Helvetica Neue"/>
                      </a:endParaRPr>
                    </a:p>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Temp.</a:t>
                      </a:r>
                      <a:endParaRPr sz="1200">
                        <a:latin typeface="Helvetica Neue"/>
                        <a:ea typeface="Helvetica Neue"/>
                        <a:cs typeface="Helvetica Neue"/>
                        <a:sym typeface="Helvetica Neue"/>
                      </a:endParaRPr>
                    </a:p>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Humidity</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400 to 10,000 ppm</a:t>
                      </a:r>
                      <a:endParaRPr sz="1200">
                        <a:latin typeface="Helvetica Neue"/>
                        <a:ea typeface="Helvetica Neue"/>
                        <a:cs typeface="Helvetica Neue"/>
                        <a:sym typeface="Helvetica Neue"/>
                      </a:endParaRPr>
                    </a:p>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0 to 50°C</a:t>
                      </a:r>
                      <a:endParaRPr sz="1200">
                        <a:latin typeface="Helvetica Neue"/>
                        <a:ea typeface="Helvetica Neue"/>
                        <a:cs typeface="Helvetica Neue"/>
                        <a:sym typeface="Helvetica Neue"/>
                      </a:endParaRPr>
                    </a:p>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±3% RH</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3"/>
                  </a:ext>
                </a:extLst>
              </a:tr>
            </a:tbl>
          </a:graphicData>
        </a:graphic>
      </p:graphicFrame>
      <p:sp>
        <p:nvSpPr>
          <p:cNvPr id="2" name="Google Shape;342;p42">
            <a:extLst>
              <a:ext uri="{FF2B5EF4-FFF2-40B4-BE49-F238E27FC236}">
                <a16:creationId xmlns:a16="http://schemas.microsoft.com/office/drawing/2014/main" id="{C4A4F4EE-199B-9076-D461-FA78AE74E802}"/>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1028" name="Picture 4" descr="Angled shot of Adafruit SCD-41 - NDIR CO2 Temperature and Humidity Sensor.">
            <a:extLst>
              <a:ext uri="{FF2B5EF4-FFF2-40B4-BE49-F238E27FC236}">
                <a16:creationId xmlns:a16="http://schemas.microsoft.com/office/drawing/2014/main" id="{6A21F5EF-F3E6-00D2-8624-CE17DE7396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37148" y="2179863"/>
            <a:ext cx="2376377" cy="17104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erson smiling at the camera&#10;&#10;Description automatically generated">
            <a:extLst>
              <a:ext uri="{FF2B5EF4-FFF2-40B4-BE49-F238E27FC236}">
                <a16:creationId xmlns:a16="http://schemas.microsoft.com/office/drawing/2014/main" id="{3C2DCAF5-B7E7-B374-827A-5AD48896C2D0}"/>
              </a:ext>
            </a:extLst>
          </p:cNvPr>
          <p:cNvPicPr>
            <a:picLocks noChangeAspect="1"/>
          </p:cNvPicPr>
          <p:nvPr/>
        </p:nvPicPr>
        <p:blipFill>
          <a:blip r:embed="rId6"/>
          <a:stretch>
            <a:fillRect/>
          </a:stretch>
        </p:blipFill>
        <p:spPr>
          <a:xfrm>
            <a:off x="7963965" y="19370"/>
            <a:ext cx="775210" cy="775210"/>
          </a:xfrm>
          <a:prstGeom prst="rect">
            <a:avLst/>
          </a:prstGeom>
        </p:spPr>
      </p:pic>
      <p:sp>
        <p:nvSpPr>
          <p:cNvPr id="7" name="Google Shape;530;p57">
            <a:extLst>
              <a:ext uri="{FF2B5EF4-FFF2-40B4-BE49-F238E27FC236}">
                <a16:creationId xmlns:a16="http://schemas.microsoft.com/office/drawing/2014/main" id="{40ED2FFD-9163-5540-EABB-31F146D93541}"/>
              </a:ext>
            </a:extLst>
          </p:cNvPr>
          <p:cNvSpPr txBox="1">
            <a:spLocks noGrp="1"/>
          </p:cNvSpPr>
          <p:nvPr>
            <p:ph type="body" idx="2"/>
          </p:nvPr>
        </p:nvSpPr>
        <p:spPr>
          <a:xfrm>
            <a:off x="658191" y="528986"/>
            <a:ext cx="6673500"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Part Comparison and Selection</a:t>
            </a:r>
            <a:endParaRPr sz="2800"/>
          </a:p>
        </p:txBody>
      </p:sp>
      <p:pic>
        <p:nvPicPr>
          <p:cNvPr id="61" name="Audio 60">
            <a:hlinkClick r:id="" action="ppaction://media"/>
            <a:extLst>
              <a:ext uri="{FF2B5EF4-FFF2-40B4-BE49-F238E27FC236}">
                <a16:creationId xmlns:a16="http://schemas.microsoft.com/office/drawing/2014/main" id="{F277794B-0EDB-3481-EB6E-A1557A85DBBD}"/>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39844" t="-139844" r="-139844" b="-139844"/>
          <a:stretch>
            <a:fillRect/>
          </a:stretch>
        </p:blipFill>
        <p:spPr>
          <a:xfrm>
            <a:off x="7539228" y="3538728"/>
            <a:ext cx="1543050" cy="1543050"/>
          </a:xfrm>
          <a:prstGeom prst="ellipse">
            <a:avLst/>
          </a:prstGeom>
        </p:spPr>
      </p:pic>
      <p:sp>
        <p:nvSpPr>
          <p:cNvPr id="3" name="Google Shape;334;p41">
            <a:extLst>
              <a:ext uri="{FF2B5EF4-FFF2-40B4-BE49-F238E27FC236}">
                <a16:creationId xmlns:a16="http://schemas.microsoft.com/office/drawing/2014/main" id="{A4AA553E-F8E9-BC19-F66A-B6DE90536931}"/>
              </a:ext>
            </a:extLst>
          </p:cNvPr>
          <p:cNvSpPr txBox="1"/>
          <p:nvPr/>
        </p:nvSpPr>
        <p:spPr>
          <a:xfrm>
            <a:off x="7430414" y="645929"/>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9600"/>
    </mc:Choice>
    <mc:Fallback xmlns="">
      <p:transition spd="slow" advTm="196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1"/>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3" name="Google Shape;563;p61"/>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23</a:t>
            </a:fld>
            <a:endParaRPr/>
          </a:p>
        </p:txBody>
      </p:sp>
      <p:graphicFrame>
        <p:nvGraphicFramePr>
          <p:cNvPr id="564" name="Google Shape;564;p61"/>
          <p:cNvGraphicFramePr/>
          <p:nvPr>
            <p:extLst>
              <p:ext uri="{D42A27DB-BD31-4B8C-83A1-F6EECF244321}">
                <p14:modId xmlns:p14="http://schemas.microsoft.com/office/powerpoint/2010/main" val="2311311851"/>
              </p:ext>
            </p:extLst>
          </p:nvPr>
        </p:nvGraphicFramePr>
        <p:xfrm>
          <a:off x="1" y="1392611"/>
          <a:ext cx="9144000" cy="3750888"/>
        </p:xfrm>
        <a:graphic>
          <a:graphicData uri="http://schemas.openxmlformats.org/drawingml/2006/table">
            <a:tbl>
              <a:tblPr>
                <a:noFill/>
                <a:tableStyleId>{551DF671-B5B6-4009-8419-09253A1CBF6B}</a:tableStyleId>
              </a:tblPr>
              <a:tblGrid>
                <a:gridCol w="1828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tblGrid>
              <a:tr h="983091">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Voltage regulator</a:t>
                      </a:r>
                      <a:r>
                        <a:rPr lang="en-US" sz="1200">
                          <a:latin typeface="Helvetica Neue"/>
                          <a:ea typeface="Helvetica Neue"/>
                          <a:cs typeface="Helvetica Neue"/>
                        </a:rPr>
                        <a:t> technology</a:t>
                      </a:r>
                      <a:endParaRPr lang="en-US"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a:spcBef>
                          <a:spcPts val="0"/>
                        </a:spcBef>
                        <a:spcAft>
                          <a:spcPts val="0"/>
                        </a:spcAft>
                        <a:buNone/>
                      </a:pPr>
                      <a:r>
                        <a:rPr lang="en-US" sz="1200">
                          <a:latin typeface="Helvetica Neue"/>
                        </a:rPr>
                        <a:t>Eficiency</a:t>
                      </a:r>
                      <a:endParaRPr lang="en-US">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rPr>
                        <a:t>Noise</a:t>
                      </a:r>
                      <a:endParaRPr lang="en-US"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 sz="1200">
                          <a:latin typeface="Helvetica Neue"/>
                          <a:ea typeface="Helvetica Neue"/>
                          <a:cs typeface="Helvetica Neue"/>
                        </a:rPr>
                        <a:t>Heat disipation</a:t>
                      </a:r>
                      <a:endParaRPr lang="en"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rPr>
                        <a:t>Power Conservation</a:t>
                      </a:r>
                      <a:endParaRPr lang="en-US"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0"/>
                  </a:ext>
                </a:extLst>
              </a:tr>
              <a:tr h="1436832">
                <a:tc>
                  <a:txBody>
                    <a:bodyPr/>
                    <a:lstStyle/>
                    <a:p>
                      <a:pPr marL="0" lvl="0" indent="0" algn="ctr" rtl="0">
                        <a:spcBef>
                          <a:spcPts val="0"/>
                        </a:spcBef>
                        <a:spcAft>
                          <a:spcPts val="0"/>
                        </a:spcAft>
                        <a:buNone/>
                      </a:pPr>
                      <a:r>
                        <a:rPr lang="en" sz="1200" b="1">
                          <a:latin typeface="Helvetica Neue"/>
                          <a:ea typeface="Helvetica Neue"/>
                          <a:cs typeface="Helvetica Neue"/>
                        </a:rPr>
                        <a:t>Switching</a:t>
                      </a:r>
                      <a:endParaRPr lang="en"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ctr" rtl="0">
                        <a:spcBef>
                          <a:spcPts val="0"/>
                        </a:spcBef>
                        <a:spcAft>
                          <a:spcPts val="0"/>
                        </a:spcAft>
                        <a:buNone/>
                      </a:pPr>
                      <a:r>
                        <a:rPr lang="en" sz="1200">
                          <a:latin typeface="Helvetica Neue"/>
                          <a:ea typeface="Helvetica Neue"/>
                          <a:cs typeface="Helvetica Neue"/>
                        </a:rPr>
                        <a:t>80%to 95%</a:t>
                      </a:r>
                      <a:endParaRPr lang="en"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ctr" rtl="0">
                        <a:spcBef>
                          <a:spcPts val="0"/>
                        </a:spcBef>
                        <a:spcAft>
                          <a:spcPts val="0"/>
                        </a:spcAft>
                        <a:buNone/>
                      </a:pPr>
                      <a:r>
                        <a:rPr lang="en-US" sz="1200" b="1">
                          <a:latin typeface="Helvetica Neue"/>
                          <a:ea typeface="Helvetica Neue"/>
                          <a:cs typeface="Helvetica Neue"/>
                        </a:rPr>
                        <a:t>EMI noise. Our application is low speed</a:t>
                      </a:r>
                      <a:endParaRPr lang="en-US"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rPr>
                        <a:t>Do not need heatsing or any mechanical solution</a:t>
                      </a:r>
                      <a:endParaRPr lang="en-US"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rPr>
                        <a:t>Good power conservation. Suitable for batteries supplied circuits</a:t>
                      </a:r>
                      <a:endParaRPr lang="en-US" sz="1200">
                        <a:latin typeface="Helvetica Neue"/>
                        <a:ea typeface="Helvetica Neue"/>
                        <a:cs typeface="Helvetica Neue"/>
                        <a:sym typeface="Helvetica Neue"/>
                      </a:endParaRPr>
                    </a:p>
                  </a:txBody>
                  <a:tcPr marL="63500" marR="63500" marT="63500" marB="63500">
                    <a:solidFill>
                      <a:srgbClr val="FFFF00"/>
                    </a:solidFill>
                  </a:tcPr>
                </a:tc>
                <a:extLst>
                  <a:ext uri="{0D108BD9-81ED-4DB2-BD59-A6C34878D82A}">
                    <a16:rowId xmlns:a16="http://schemas.microsoft.com/office/drawing/2014/main" val="10001"/>
                  </a:ext>
                </a:extLst>
              </a:tr>
              <a:tr h="1330965">
                <a:tc>
                  <a:txBody>
                    <a:bodyPr/>
                    <a:lstStyle/>
                    <a:p>
                      <a:pPr marL="0" lvl="0" indent="0" algn="ctr" rtl="0">
                        <a:spcBef>
                          <a:spcPts val="0"/>
                        </a:spcBef>
                        <a:spcAft>
                          <a:spcPts val="0"/>
                        </a:spcAft>
                        <a:buNone/>
                      </a:pPr>
                      <a:r>
                        <a:rPr lang="en" sz="1200" b="1">
                          <a:latin typeface="Helvetica Neue"/>
                          <a:ea typeface="Helvetica Neue"/>
                          <a:cs typeface="Helvetica Neue"/>
                        </a:rPr>
                        <a:t>Linear</a:t>
                      </a:r>
                      <a:endParaRPr lang="en" sz="1200" b="1">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ctr" rtl="0">
                        <a:spcBef>
                          <a:spcPts val="0"/>
                        </a:spcBef>
                        <a:spcAft>
                          <a:spcPts val="0"/>
                        </a:spcAft>
                        <a:buNone/>
                      </a:pPr>
                      <a:r>
                        <a:rPr lang="en" sz="1200">
                          <a:latin typeface="Helvetica Neue"/>
                          <a:ea typeface="Helvetica Neue"/>
                          <a:cs typeface="Helvetica Neue"/>
                        </a:rPr>
                        <a:t>40% to 60%</a:t>
                      </a:r>
                      <a:endParaRPr lang="en"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ctr" rtl="0">
                        <a:spcBef>
                          <a:spcPts val="0"/>
                        </a:spcBef>
                        <a:spcAft>
                          <a:spcPts val="0"/>
                        </a:spcAft>
                        <a:buNone/>
                      </a:pPr>
                      <a:r>
                        <a:rPr lang="en" sz="1200" b="1">
                          <a:latin typeface="Helvetica Neue"/>
                          <a:ea typeface="Helvetica Neue"/>
                          <a:cs typeface="Helvetica Neue"/>
                        </a:rPr>
                        <a:t>Low noise.</a:t>
                      </a:r>
                      <a:endParaRPr lang="en" sz="1200" b="1">
                        <a:latin typeface="Helvetica Neue"/>
                        <a:ea typeface="Helvetica Neue"/>
                        <a:cs typeface="Helvetica Neue"/>
                        <a:sym typeface="Helvetica Neue"/>
                      </a:endParaRPr>
                    </a:p>
                  </a:txBody>
                  <a:tcPr marL="63500" marR="63500" marT="63500" marB="63500">
                    <a:solidFill>
                      <a:schemeClr val="bg1"/>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rPr>
                        <a:t>Need Heatsink.</a:t>
                      </a:r>
                      <a:endParaRPr lang="en-US"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171450" lvl="0" indent="-171450" algn="ctr" rtl="0">
                        <a:spcBef>
                          <a:spcPts val="0"/>
                        </a:spcBef>
                        <a:spcAft>
                          <a:spcPts val="0"/>
                        </a:spcAft>
                        <a:buClr>
                          <a:schemeClr val="dk1"/>
                        </a:buClr>
                        <a:buSzPts val="1100"/>
                        <a:buFont typeface="Arial"/>
                        <a:buNone/>
                      </a:pPr>
                      <a:r>
                        <a:rPr lang="en" sz="1200" b="1">
                          <a:solidFill>
                            <a:schemeClr val="dk1"/>
                          </a:solidFill>
                          <a:latin typeface="Helvetica Neue"/>
                          <a:ea typeface="Helvetica Neue"/>
                          <a:cs typeface="Helvetica Neue"/>
                        </a:rPr>
                        <a:t>Lower than switching regulators.</a:t>
                      </a:r>
                      <a:endParaRPr lang="en" sz="1200" b="1">
                        <a:solidFill>
                          <a:schemeClr val="dk1"/>
                        </a:solidFill>
                        <a:latin typeface="Helvetica Neue"/>
                        <a:ea typeface="Helvetica Neue"/>
                        <a:cs typeface="Helvetica Neue"/>
                        <a:sym typeface="Helvetica Neue"/>
                      </a:endParaRPr>
                    </a:p>
                  </a:txBody>
                  <a:tcPr marL="63500" marR="63500" marT="63500" marB="63500">
                    <a:solidFill>
                      <a:schemeClr val="bg1"/>
                    </a:solidFill>
                  </a:tcPr>
                </a:tc>
                <a:extLst>
                  <a:ext uri="{0D108BD9-81ED-4DB2-BD59-A6C34878D82A}">
                    <a16:rowId xmlns:a16="http://schemas.microsoft.com/office/drawing/2014/main" val="10002"/>
                  </a:ext>
                </a:extLst>
              </a:tr>
            </a:tbl>
          </a:graphicData>
        </a:graphic>
      </p:graphicFrame>
      <p:pic>
        <p:nvPicPr>
          <p:cNvPr id="565" name="Google Shape;565;p61"/>
          <p:cNvPicPr preferRelativeResize="0"/>
          <p:nvPr/>
        </p:nvPicPr>
        <p:blipFill>
          <a:blip r:embed="rId5">
            <a:alphaModFix/>
          </a:blip>
          <a:stretch>
            <a:fillRect/>
          </a:stretch>
        </p:blipFill>
        <p:spPr>
          <a:xfrm>
            <a:off x="8018725" y="88850"/>
            <a:ext cx="704600" cy="714900"/>
          </a:xfrm>
          <a:prstGeom prst="rect">
            <a:avLst/>
          </a:prstGeom>
          <a:noFill/>
          <a:ln>
            <a:noFill/>
          </a:ln>
        </p:spPr>
      </p:pic>
      <p:sp>
        <p:nvSpPr>
          <p:cNvPr id="6" name="Google Shape;342;p42">
            <a:extLst>
              <a:ext uri="{FF2B5EF4-FFF2-40B4-BE49-F238E27FC236}">
                <a16:creationId xmlns:a16="http://schemas.microsoft.com/office/drawing/2014/main" id="{16BBE43E-C546-5C0F-E836-3F0EADD17C86}"/>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10" name="Google Shape;530;p57">
            <a:extLst>
              <a:ext uri="{FF2B5EF4-FFF2-40B4-BE49-F238E27FC236}">
                <a16:creationId xmlns:a16="http://schemas.microsoft.com/office/drawing/2014/main" id="{9B1EB033-3B3B-C426-91BD-660DD9984337}"/>
              </a:ext>
            </a:extLst>
          </p:cNvPr>
          <p:cNvSpPr txBox="1">
            <a:spLocks noGrp="1"/>
          </p:cNvSpPr>
          <p:nvPr>
            <p:ph type="body" idx="2"/>
          </p:nvPr>
        </p:nvSpPr>
        <p:spPr>
          <a:xfrm>
            <a:off x="658191" y="528986"/>
            <a:ext cx="6673500"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Part Comparison and Selection</a:t>
            </a:r>
            <a:endParaRPr sz="2800"/>
          </a:p>
        </p:txBody>
      </p:sp>
      <p:sp>
        <p:nvSpPr>
          <p:cNvPr id="3" name="Google Shape;334;p41">
            <a:extLst>
              <a:ext uri="{FF2B5EF4-FFF2-40B4-BE49-F238E27FC236}">
                <a16:creationId xmlns:a16="http://schemas.microsoft.com/office/drawing/2014/main" id="{4B173A2E-CD92-E01F-F54A-2001CA86F586}"/>
              </a:ext>
            </a:extLst>
          </p:cNvPr>
          <p:cNvSpPr txBox="1"/>
          <p:nvPr/>
        </p:nvSpPr>
        <p:spPr>
          <a:xfrm>
            <a:off x="7270693" y="805976"/>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pic>
        <p:nvPicPr>
          <p:cNvPr id="5" name="Audio 4">
            <a:hlinkClick r:id="" action="ppaction://media"/>
            <a:extLst>
              <a:ext uri="{FF2B5EF4-FFF2-40B4-BE49-F238E27FC236}">
                <a16:creationId xmlns:a16="http://schemas.microsoft.com/office/drawing/2014/main" id="{A4539270-9AB7-225D-41D0-5BFFC4FCB4F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76563" t="-76563" r="-76563" b="-76563"/>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4300"/>
    </mc:Choice>
    <mc:Fallback xmlns="">
      <p:transition spd="slow" advTm="343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60">
          <a:extLst>
            <a:ext uri="{FF2B5EF4-FFF2-40B4-BE49-F238E27FC236}">
              <a16:creationId xmlns:a16="http://schemas.microsoft.com/office/drawing/2014/main" id="{DFF7542A-77B4-DE0D-B4DE-AF5C30B47436}"/>
            </a:ext>
          </a:extLst>
        </p:cNvPr>
        <p:cNvGrpSpPr/>
        <p:nvPr/>
      </p:nvGrpSpPr>
      <p:grpSpPr>
        <a:xfrm>
          <a:off x="0" y="0"/>
          <a:ext cx="0" cy="0"/>
          <a:chOff x="0" y="0"/>
          <a:chExt cx="0" cy="0"/>
        </a:xfrm>
      </p:grpSpPr>
      <p:sp>
        <p:nvSpPr>
          <p:cNvPr id="563" name="Google Shape;563;p61">
            <a:extLst>
              <a:ext uri="{FF2B5EF4-FFF2-40B4-BE49-F238E27FC236}">
                <a16:creationId xmlns:a16="http://schemas.microsoft.com/office/drawing/2014/main" id="{E2751637-F43A-9273-4A25-B80FA509694C}"/>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24</a:t>
            </a:fld>
            <a:endParaRPr/>
          </a:p>
        </p:txBody>
      </p:sp>
      <p:graphicFrame>
        <p:nvGraphicFramePr>
          <p:cNvPr id="564" name="Google Shape;564;p61">
            <a:extLst>
              <a:ext uri="{FF2B5EF4-FFF2-40B4-BE49-F238E27FC236}">
                <a16:creationId xmlns:a16="http://schemas.microsoft.com/office/drawing/2014/main" id="{DE6F5E7C-3CEB-15AC-0969-E6BE5434FB6D}"/>
              </a:ext>
            </a:extLst>
          </p:cNvPr>
          <p:cNvGraphicFramePr/>
          <p:nvPr>
            <p:extLst>
              <p:ext uri="{D42A27DB-BD31-4B8C-83A1-F6EECF244321}">
                <p14:modId xmlns:p14="http://schemas.microsoft.com/office/powerpoint/2010/main" val="669028947"/>
              </p:ext>
            </p:extLst>
          </p:nvPr>
        </p:nvGraphicFramePr>
        <p:xfrm>
          <a:off x="0" y="1417887"/>
          <a:ext cx="9143999" cy="3725613"/>
        </p:xfrm>
        <a:graphic>
          <a:graphicData uri="http://schemas.openxmlformats.org/drawingml/2006/table">
            <a:tbl>
              <a:tblPr>
                <a:noFill/>
                <a:tableStyleId>{551DF671-B5B6-4009-8419-09253A1CBF6B}</a:tableStyleId>
              </a:tblPr>
              <a:tblGrid>
                <a:gridCol w="1176077">
                  <a:extLst>
                    <a:ext uri="{9D8B030D-6E8A-4147-A177-3AD203B41FA5}">
                      <a16:colId xmlns:a16="http://schemas.microsoft.com/office/drawing/2014/main" val="20000"/>
                    </a:ext>
                  </a:extLst>
                </a:gridCol>
                <a:gridCol w="1176077">
                  <a:extLst>
                    <a:ext uri="{9D8B030D-6E8A-4147-A177-3AD203B41FA5}">
                      <a16:colId xmlns:a16="http://schemas.microsoft.com/office/drawing/2014/main" val="20001"/>
                    </a:ext>
                  </a:extLst>
                </a:gridCol>
                <a:gridCol w="1176077">
                  <a:extLst>
                    <a:ext uri="{9D8B030D-6E8A-4147-A177-3AD203B41FA5}">
                      <a16:colId xmlns:a16="http://schemas.microsoft.com/office/drawing/2014/main" val="20002"/>
                    </a:ext>
                  </a:extLst>
                </a:gridCol>
                <a:gridCol w="1176077">
                  <a:extLst>
                    <a:ext uri="{9D8B030D-6E8A-4147-A177-3AD203B41FA5}">
                      <a16:colId xmlns:a16="http://schemas.microsoft.com/office/drawing/2014/main" val="20003"/>
                    </a:ext>
                  </a:extLst>
                </a:gridCol>
                <a:gridCol w="1176077">
                  <a:extLst>
                    <a:ext uri="{9D8B030D-6E8A-4147-A177-3AD203B41FA5}">
                      <a16:colId xmlns:a16="http://schemas.microsoft.com/office/drawing/2014/main" val="20004"/>
                    </a:ext>
                  </a:extLst>
                </a:gridCol>
                <a:gridCol w="846986">
                  <a:extLst>
                    <a:ext uri="{9D8B030D-6E8A-4147-A177-3AD203B41FA5}">
                      <a16:colId xmlns:a16="http://schemas.microsoft.com/office/drawing/2014/main" val="20005"/>
                    </a:ext>
                  </a:extLst>
                </a:gridCol>
                <a:gridCol w="1159329">
                  <a:extLst>
                    <a:ext uri="{9D8B030D-6E8A-4147-A177-3AD203B41FA5}">
                      <a16:colId xmlns:a16="http://schemas.microsoft.com/office/drawing/2014/main" val="20006"/>
                    </a:ext>
                  </a:extLst>
                </a:gridCol>
                <a:gridCol w="1257299">
                  <a:extLst>
                    <a:ext uri="{9D8B030D-6E8A-4147-A177-3AD203B41FA5}">
                      <a16:colId xmlns:a16="http://schemas.microsoft.com/office/drawing/2014/main" val="20007"/>
                    </a:ext>
                  </a:extLst>
                </a:gridCol>
              </a:tblGrid>
              <a:tr h="617582">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Voltage regulator</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Cost</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Vout </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Embedded inductor</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Accuracy</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Vin Range</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I out (max)</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Implementation/Design</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0"/>
                  </a:ext>
                </a:extLst>
              </a:tr>
              <a:tr h="892769">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MAX1836EUT33+T</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a:t>
                      </a:r>
                      <a:r>
                        <a:rPr lang="en" sz="1200">
                          <a:latin typeface="Helvetica Neue"/>
                          <a:ea typeface="Helvetica Neue"/>
                          <a:cs typeface="Helvetica Neue"/>
                        </a:rPr>
                        <a:t>8.60</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3V3 or 5V</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No</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10%</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4.5-24V</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250mA</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Easy</a:t>
                      </a:r>
                      <a:endParaRPr sz="1200" b="1">
                        <a:latin typeface="Helvetica Neue"/>
                        <a:ea typeface="Helvetica Neue"/>
                        <a:cs typeface="Helvetica Neue"/>
                        <a:sym typeface="Helvetica Neue"/>
                      </a:endParaRPr>
                    </a:p>
                  </a:txBody>
                  <a:tcPr marL="63500" marR="63500" marT="63500" marB="63500">
                    <a:solidFill>
                      <a:srgbClr val="FFFF00"/>
                    </a:solidFill>
                  </a:tcPr>
                </a:tc>
                <a:extLst>
                  <a:ext uri="{0D108BD9-81ED-4DB2-BD59-A6C34878D82A}">
                    <a16:rowId xmlns:a16="http://schemas.microsoft.com/office/drawing/2014/main" val="10001"/>
                  </a:ext>
                </a:extLst>
              </a:tr>
              <a:tr h="827548">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TPS82130SILR</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a:t>
                      </a:r>
                      <a:r>
                        <a:rPr lang="en" sz="1200">
                          <a:latin typeface="Helvetica Neue"/>
                          <a:ea typeface="Helvetica Neue"/>
                          <a:cs typeface="Helvetica Neue"/>
                        </a:rPr>
                        <a:t>5.34</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0V4 to 17V</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Yes</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Clr>
                          <a:schemeClr val="dk1"/>
                        </a:buClr>
                        <a:buSzPts val="1100"/>
                        <a:buFont typeface="Arial"/>
                        <a:buNone/>
                      </a:pPr>
                      <a:r>
                        <a:rPr lang="en" sz="1200" b="1">
                          <a:solidFill>
                            <a:schemeClr val="dk1"/>
                          </a:solidFill>
                          <a:latin typeface="Helvetica Neue"/>
                          <a:ea typeface="Helvetica Neue"/>
                          <a:cs typeface="Helvetica Neue"/>
                          <a:sym typeface="Helvetica Neue"/>
                        </a:rPr>
                        <a:t>1%</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None/>
                      </a:pPr>
                      <a:r>
                        <a:rPr lang="en" sz="1200" b="1">
                          <a:latin typeface="Helvetica Neue"/>
                          <a:ea typeface="Helvetica Neue"/>
                          <a:cs typeface="Helvetica Neue"/>
                          <a:sym typeface="Helvetica Neue"/>
                        </a:rPr>
                        <a:t>3V-17V</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None/>
                      </a:pPr>
                      <a:r>
                        <a:rPr lang="en" sz="1200" b="1">
                          <a:latin typeface="Helvetica Neue"/>
                          <a:ea typeface="Helvetica Neue"/>
                          <a:cs typeface="Helvetica Neue"/>
                          <a:sym typeface="Helvetica Neue"/>
                        </a:rPr>
                        <a:t>3A</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Moderate</a:t>
                      </a:r>
                      <a:endParaRPr sz="1200">
                        <a:latin typeface="Helvetica Neue"/>
                        <a:ea typeface="Helvetica Neue"/>
                        <a:cs typeface="Helvetica Neue"/>
                        <a:sym typeface="Helvetica Neue"/>
                      </a:endParaRPr>
                    </a:p>
                  </a:txBody>
                  <a:tcPr marL="63500" marR="63500" marT="63500" marB="63500">
                    <a:solidFill>
                      <a:srgbClr val="FFFF00"/>
                    </a:solidFill>
                  </a:tcPr>
                </a:tc>
                <a:extLst>
                  <a:ext uri="{0D108BD9-81ED-4DB2-BD59-A6C34878D82A}">
                    <a16:rowId xmlns:a16="http://schemas.microsoft.com/office/drawing/2014/main" val="10002"/>
                  </a:ext>
                </a:extLst>
              </a:tr>
              <a:tr h="770132">
                <a:tc>
                  <a:txBody>
                    <a:bodyPr/>
                    <a:lstStyle/>
                    <a:p>
                      <a:pPr marL="0" lvl="0" indent="0" algn="just" rtl="0">
                        <a:spcBef>
                          <a:spcPts val="0"/>
                        </a:spcBef>
                        <a:spcAft>
                          <a:spcPts val="0"/>
                        </a:spcAft>
                        <a:buClr>
                          <a:schemeClr val="dk1"/>
                        </a:buClr>
                        <a:buSzPts val="1100"/>
                        <a:buFont typeface="Arial"/>
                        <a:buNone/>
                      </a:pPr>
                      <a:r>
                        <a:rPr lang="en" sz="1200">
                          <a:solidFill>
                            <a:schemeClr val="dk1"/>
                          </a:solidFill>
                          <a:latin typeface="Helvetica Neue"/>
                          <a:ea typeface="Helvetica Neue"/>
                          <a:cs typeface="Helvetica Neue"/>
                          <a:sym typeface="Helvetica Neue"/>
                        </a:rPr>
                        <a:t>TLV700 series</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a:t>
                      </a:r>
                      <a:r>
                        <a:rPr lang="en" sz="1200">
                          <a:latin typeface="Helvetica Neue"/>
                          <a:ea typeface="Helvetica Neue"/>
                          <a:cs typeface="Helvetica Neue"/>
                        </a:rPr>
                        <a:t>0.79</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0" algn="just" rtl="0">
                        <a:spcBef>
                          <a:spcPts val="0"/>
                        </a:spcBef>
                        <a:spcAft>
                          <a:spcPts val="0"/>
                        </a:spcAft>
                        <a:buNone/>
                      </a:pPr>
                      <a:r>
                        <a:rPr lang="en" sz="1200">
                          <a:latin typeface="Helvetica Neue"/>
                          <a:ea typeface="Helvetica Neue"/>
                          <a:cs typeface="Helvetica Neue"/>
                          <a:sym typeface="Helvetica Neue"/>
                        </a:rPr>
                        <a:t>1V2 to 4V8</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Yes</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Clr>
                          <a:schemeClr val="dk1"/>
                        </a:buClr>
                        <a:buSzPts val="1100"/>
                        <a:buFont typeface="Arial"/>
                        <a:buNone/>
                      </a:pPr>
                      <a:r>
                        <a:rPr lang="en" sz="1200">
                          <a:solidFill>
                            <a:schemeClr val="dk1"/>
                          </a:solidFill>
                          <a:latin typeface="Helvetica Neue"/>
                          <a:ea typeface="Helvetica Neue"/>
                          <a:cs typeface="Helvetica Neue"/>
                          <a:sym typeface="Helvetica Neue"/>
                        </a:rPr>
                        <a:t>2%</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None/>
                      </a:pPr>
                      <a:r>
                        <a:rPr lang="en" sz="1200" b="1">
                          <a:latin typeface="Helvetica Neue"/>
                          <a:ea typeface="Helvetica Neue"/>
                          <a:cs typeface="Helvetica Neue"/>
                          <a:sym typeface="Helvetica Neue"/>
                        </a:rPr>
                        <a:t>1-5.5V</a:t>
                      </a:r>
                      <a:endParaRPr sz="1200" b="1">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200mA</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228600" lvl="0" indent="0" algn="l" rtl="0">
                        <a:spcBef>
                          <a:spcPts val="0"/>
                        </a:spcBef>
                        <a:spcAft>
                          <a:spcPts val="0"/>
                        </a:spcAft>
                        <a:buNone/>
                      </a:pPr>
                      <a:r>
                        <a:rPr lang="en-US" sz="1200">
                          <a:latin typeface="Helvetica Neue"/>
                          <a:ea typeface="Helvetica Neue"/>
                          <a:cs typeface="Helvetica Neue"/>
                          <a:sym typeface="Helvetica Neue"/>
                        </a:rPr>
                        <a:t>Easy</a:t>
                      </a:r>
                    </a:p>
                  </a:txBody>
                  <a:tcPr marL="63500" marR="63500" marT="63500" marB="63500">
                    <a:solidFill>
                      <a:schemeClr val="lt1"/>
                    </a:solidFill>
                  </a:tcPr>
                </a:tc>
                <a:extLst>
                  <a:ext uri="{0D108BD9-81ED-4DB2-BD59-A6C34878D82A}">
                    <a16:rowId xmlns:a16="http://schemas.microsoft.com/office/drawing/2014/main" val="10003"/>
                  </a:ext>
                </a:extLst>
              </a:tr>
              <a:tr h="617582">
                <a:tc>
                  <a:txBody>
                    <a:bodyPr/>
                    <a:lstStyle/>
                    <a:p>
                      <a:pPr marL="0" lvl="0" indent="0" algn="just" rtl="0">
                        <a:spcBef>
                          <a:spcPts val="0"/>
                        </a:spcBef>
                        <a:spcAft>
                          <a:spcPts val="0"/>
                        </a:spcAft>
                        <a:buClr>
                          <a:schemeClr val="dk1"/>
                        </a:buClr>
                        <a:buSzPts val="1100"/>
                        <a:buFont typeface="Arial"/>
                        <a:buNone/>
                      </a:pPr>
                      <a:r>
                        <a:rPr lang="en-US" sz="1200">
                          <a:solidFill>
                            <a:schemeClr val="dk1"/>
                          </a:solidFill>
                          <a:latin typeface="Helvetica Neue"/>
                          <a:ea typeface="Helvetica Neue"/>
                          <a:cs typeface="Helvetica Neue"/>
                          <a:sym typeface="Helvetica Neue"/>
                        </a:rPr>
                        <a:t>LMS1585A</a:t>
                      </a:r>
                    </a:p>
                    <a:p>
                      <a:pPr marL="0" lvl="0" indent="0" algn="just" rtl="0">
                        <a:spcBef>
                          <a:spcPts val="0"/>
                        </a:spcBef>
                        <a:spcAft>
                          <a:spcPts val="0"/>
                        </a:spcAft>
                        <a:buClr>
                          <a:schemeClr val="dk1"/>
                        </a:buClr>
                        <a:buSzPts val="1100"/>
                        <a:buFont typeface="Arial"/>
                        <a:buNone/>
                      </a:pPr>
                      <a:endParaRPr lang="en-US" sz="1200">
                        <a:solidFill>
                          <a:schemeClr val="dk1"/>
                        </a:solidFill>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a:t>
                      </a:r>
                      <a:r>
                        <a:rPr lang="en" sz="1200">
                          <a:latin typeface="Helvetica Neue"/>
                          <a:ea typeface="Helvetica Neue"/>
                          <a:cs typeface="Helvetica Neue"/>
                        </a:rPr>
                        <a:t>3.32</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None/>
                      </a:pPr>
                      <a:r>
                        <a:rPr lang="en" sz="1200" b="1">
                          <a:latin typeface="Helvetica Neue"/>
                          <a:ea typeface="Helvetica Neue"/>
                          <a:cs typeface="Helvetica Neue"/>
                          <a:sym typeface="Helvetica Neue"/>
                        </a:rPr>
                        <a:t>1.5V or 3V3</a:t>
                      </a:r>
                      <a:endParaRPr sz="1200" b="1">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Yes</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Clr>
                          <a:schemeClr val="dk1"/>
                        </a:buClr>
                        <a:buSzPts val="1100"/>
                        <a:buFont typeface="Arial"/>
                        <a:buNone/>
                      </a:pPr>
                      <a:r>
                        <a:rPr lang="en" sz="1200" b="1">
                          <a:solidFill>
                            <a:schemeClr val="dk1"/>
                          </a:solidFill>
                          <a:latin typeface="Helvetica Neue"/>
                          <a:ea typeface="Helvetica Neue"/>
                          <a:cs typeface="Helvetica Neue"/>
                          <a:sym typeface="Helvetica Neue"/>
                        </a:rPr>
                        <a:t>5%</a:t>
                      </a:r>
                      <a:endParaRPr sz="1200" b="1">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4.5-24V</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Clr>
                          <a:schemeClr val="dk1"/>
                        </a:buClr>
                        <a:buSzPts val="1100"/>
                        <a:buFont typeface="Arial"/>
                        <a:buNone/>
                      </a:pPr>
                      <a:r>
                        <a:rPr lang="en" sz="1200">
                          <a:solidFill>
                            <a:schemeClr val="dk1"/>
                          </a:solidFill>
                          <a:latin typeface="Helvetica Neue"/>
                          <a:ea typeface="Helvetica Neue"/>
                          <a:cs typeface="Helvetica Neue"/>
                          <a:sym typeface="Helvetica Neue"/>
                        </a:rPr>
                        <a:t>3A</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228600" lvl="0" indent="-171450" algn="just" rtl="0">
                        <a:spcBef>
                          <a:spcPts val="0"/>
                        </a:spcBef>
                        <a:spcAft>
                          <a:spcPts val="0"/>
                        </a:spcAft>
                        <a:buNone/>
                      </a:pPr>
                      <a:r>
                        <a:rPr lang="en" sz="1200">
                          <a:latin typeface="Helvetica Neue"/>
                          <a:ea typeface="Helvetica Neue"/>
                          <a:cs typeface="Helvetica Neue"/>
                          <a:sym typeface="Helvetica Neue"/>
                        </a:rPr>
                        <a:t>Easy</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4"/>
                  </a:ext>
                </a:extLst>
              </a:tr>
            </a:tbl>
          </a:graphicData>
        </a:graphic>
      </p:graphicFrame>
      <p:pic>
        <p:nvPicPr>
          <p:cNvPr id="565" name="Google Shape;565;p61">
            <a:extLst>
              <a:ext uri="{FF2B5EF4-FFF2-40B4-BE49-F238E27FC236}">
                <a16:creationId xmlns:a16="http://schemas.microsoft.com/office/drawing/2014/main" id="{56494420-F361-BAEA-614F-D6CB5E4C4C08}"/>
              </a:ext>
            </a:extLst>
          </p:cNvPr>
          <p:cNvPicPr preferRelativeResize="0"/>
          <p:nvPr/>
        </p:nvPicPr>
        <p:blipFill>
          <a:blip r:embed="rId5">
            <a:alphaModFix/>
          </a:blip>
          <a:stretch>
            <a:fillRect/>
          </a:stretch>
        </p:blipFill>
        <p:spPr>
          <a:xfrm>
            <a:off x="8018725" y="88850"/>
            <a:ext cx="704600" cy="714900"/>
          </a:xfrm>
          <a:prstGeom prst="rect">
            <a:avLst/>
          </a:prstGeom>
          <a:noFill/>
          <a:ln>
            <a:noFill/>
          </a:ln>
        </p:spPr>
      </p:pic>
      <p:sp>
        <p:nvSpPr>
          <p:cNvPr id="6" name="Google Shape;342;p42">
            <a:extLst>
              <a:ext uri="{FF2B5EF4-FFF2-40B4-BE49-F238E27FC236}">
                <a16:creationId xmlns:a16="http://schemas.microsoft.com/office/drawing/2014/main" id="{F899AE12-2A56-BB61-7629-F85AF198FFB1}"/>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10" name="Google Shape;530;p57">
            <a:extLst>
              <a:ext uri="{FF2B5EF4-FFF2-40B4-BE49-F238E27FC236}">
                <a16:creationId xmlns:a16="http://schemas.microsoft.com/office/drawing/2014/main" id="{A7F933EF-3FA9-987F-B849-E72B40453881}"/>
              </a:ext>
            </a:extLst>
          </p:cNvPr>
          <p:cNvSpPr txBox="1">
            <a:spLocks noGrp="1"/>
          </p:cNvSpPr>
          <p:nvPr>
            <p:ph type="body" idx="2"/>
          </p:nvPr>
        </p:nvSpPr>
        <p:spPr>
          <a:xfrm>
            <a:off x="658191" y="528986"/>
            <a:ext cx="6673500"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Part Comparison and Selection</a:t>
            </a:r>
            <a:endParaRPr sz="2800"/>
          </a:p>
        </p:txBody>
      </p:sp>
      <p:pic>
        <p:nvPicPr>
          <p:cNvPr id="5" name="Audio 4">
            <a:hlinkClick r:id="" action="ppaction://media"/>
            <a:extLst>
              <a:ext uri="{FF2B5EF4-FFF2-40B4-BE49-F238E27FC236}">
                <a16:creationId xmlns:a16="http://schemas.microsoft.com/office/drawing/2014/main" id="{31F5E5FB-3845-FA6C-15A8-AE8611345B4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76563" t="-76563" r="-76563" b="-76563"/>
          <a:stretch>
            <a:fillRect/>
          </a:stretch>
        </p:blipFill>
        <p:spPr>
          <a:xfrm>
            <a:off x="7539228" y="3538728"/>
            <a:ext cx="1543050" cy="1543050"/>
          </a:xfrm>
          <a:prstGeom prst="ellipse">
            <a:avLst/>
          </a:prstGeom>
        </p:spPr>
      </p:pic>
      <p:sp>
        <p:nvSpPr>
          <p:cNvPr id="3" name="Google Shape;334;p41">
            <a:extLst>
              <a:ext uri="{FF2B5EF4-FFF2-40B4-BE49-F238E27FC236}">
                <a16:creationId xmlns:a16="http://schemas.microsoft.com/office/drawing/2014/main" id="{278D1072-6403-56C2-5751-6B85785AC06D}"/>
              </a:ext>
            </a:extLst>
          </p:cNvPr>
          <p:cNvSpPr txBox="1"/>
          <p:nvPr/>
        </p:nvSpPr>
        <p:spPr>
          <a:xfrm>
            <a:off x="7270693" y="805976"/>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extLst>
      <p:ext uri="{BB962C8B-B14F-4D97-AF65-F5344CB8AC3E}">
        <p14:creationId xmlns:p14="http://schemas.microsoft.com/office/powerpoint/2010/main" val="835177022"/>
      </p:ext>
    </p:extLst>
  </p:cSld>
  <p:clrMapOvr>
    <a:masterClrMapping/>
  </p:clrMapOvr>
  <mc:AlternateContent xmlns:mc="http://schemas.openxmlformats.org/markup-compatibility/2006" xmlns:p14="http://schemas.microsoft.com/office/powerpoint/2010/main">
    <mc:Choice Requires="p14">
      <p:transition spd="slow" p14:dur="2000" advTm="38171"/>
    </mc:Choice>
    <mc:Fallback xmlns="">
      <p:transition spd="slow" advTm="381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2" name="Google Shape;572;p62"/>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25</a:t>
            </a:fld>
            <a:endParaRPr/>
          </a:p>
        </p:txBody>
      </p:sp>
      <p:graphicFrame>
        <p:nvGraphicFramePr>
          <p:cNvPr id="573" name="Google Shape;573;p62"/>
          <p:cNvGraphicFramePr/>
          <p:nvPr>
            <p:extLst>
              <p:ext uri="{D42A27DB-BD31-4B8C-83A1-F6EECF244321}">
                <p14:modId xmlns:p14="http://schemas.microsoft.com/office/powerpoint/2010/main" val="314925568"/>
              </p:ext>
            </p:extLst>
          </p:nvPr>
        </p:nvGraphicFramePr>
        <p:xfrm>
          <a:off x="427439" y="1545996"/>
          <a:ext cx="6857999" cy="2999638"/>
        </p:xfrm>
        <a:graphic>
          <a:graphicData uri="http://schemas.openxmlformats.org/drawingml/2006/table">
            <a:tbl>
              <a:tblPr>
                <a:noFill/>
                <a:tableStyleId>{551DF671-B5B6-4009-8419-09253A1CBF6B}</a:tableStyleId>
              </a:tblPr>
              <a:tblGrid>
                <a:gridCol w="1148580">
                  <a:extLst>
                    <a:ext uri="{9D8B030D-6E8A-4147-A177-3AD203B41FA5}">
                      <a16:colId xmlns:a16="http://schemas.microsoft.com/office/drawing/2014/main" val="20000"/>
                    </a:ext>
                  </a:extLst>
                </a:gridCol>
                <a:gridCol w="862637">
                  <a:extLst>
                    <a:ext uri="{9D8B030D-6E8A-4147-A177-3AD203B41FA5}">
                      <a16:colId xmlns:a16="http://schemas.microsoft.com/office/drawing/2014/main" val="20001"/>
                    </a:ext>
                  </a:extLst>
                </a:gridCol>
                <a:gridCol w="1245125">
                  <a:extLst>
                    <a:ext uri="{9D8B030D-6E8A-4147-A177-3AD203B41FA5}">
                      <a16:colId xmlns:a16="http://schemas.microsoft.com/office/drawing/2014/main" val="20002"/>
                    </a:ext>
                  </a:extLst>
                </a:gridCol>
                <a:gridCol w="1245127">
                  <a:extLst>
                    <a:ext uri="{9D8B030D-6E8A-4147-A177-3AD203B41FA5}">
                      <a16:colId xmlns:a16="http://schemas.microsoft.com/office/drawing/2014/main" val="20003"/>
                    </a:ext>
                  </a:extLst>
                </a:gridCol>
                <a:gridCol w="1178265">
                  <a:extLst>
                    <a:ext uri="{9D8B030D-6E8A-4147-A177-3AD203B41FA5}">
                      <a16:colId xmlns:a16="http://schemas.microsoft.com/office/drawing/2014/main" val="20005"/>
                    </a:ext>
                  </a:extLst>
                </a:gridCol>
                <a:gridCol w="1178265">
                  <a:extLst>
                    <a:ext uri="{9D8B030D-6E8A-4147-A177-3AD203B41FA5}">
                      <a16:colId xmlns:a16="http://schemas.microsoft.com/office/drawing/2014/main" val="20007"/>
                    </a:ext>
                  </a:extLst>
                </a:gridCol>
              </a:tblGrid>
              <a:tr h="440700">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MCU</a:t>
                      </a: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Cost</a:t>
                      </a: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Pins/Density</a:t>
                      </a: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Embedded </a:t>
                      </a:r>
                      <a:r>
                        <a:rPr lang="en-US" sz="1200">
                          <a:solidFill>
                            <a:schemeClr val="dk1"/>
                          </a:solidFill>
                          <a:latin typeface="Helvetica Neue"/>
                          <a:ea typeface="Helvetica Neue"/>
                          <a:cs typeface="Helvetica Neue"/>
                          <a:sym typeface="Helvetica Neue"/>
                        </a:rPr>
                        <a:t>Wifi Antena</a:t>
                      </a:r>
                      <a:endParaRPr lang="en-US"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Vin Range</a:t>
                      </a: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Implementation/Design</a:t>
                      </a:r>
                    </a:p>
                  </a:txBody>
                  <a:tcPr marL="63500" marR="63500" marT="63500" marB="63500">
                    <a:solidFill>
                      <a:schemeClr val="lt1"/>
                    </a:solidFill>
                  </a:tcPr>
                </a:tc>
                <a:extLst>
                  <a:ext uri="{0D108BD9-81ED-4DB2-BD59-A6C34878D82A}">
                    <a16:rowId xmlns:a16="http://schemas.microsoft.com/office/drawing/2014/main" val="10000"/>
                  </a:ext>
                </a:extLst>
              </a:tr>
              <a:tr h="796239">
                <a:tc>
                  <a:txBody>
                    <a:bodyPr/>
                    <a:lstStyle/>
                    <a:p>
                      <a:pPr marL="0" lvl="0" indent="0" algn="ctr" rtl="0">
                        <a:spcBef>
                          <a:spcPts val="0"/>
                        </a:spcBef>
                        <a:spcAft>
                          <a:spcPts val="0"/>
                        </a:spcAft>
                        <a:buClr>
                          <a:schemeClr val="dk1"/>
                        </a:buClr>
                        <a:buSzPts val="1100"/>
                        <a:buFont typeface="Arial"/>
                        <a:buNone/>
                      </a:pPr>
                      <a:r>
                        <a:rPr lang="en-US" sz="1200" b="1">
                          <a:solidFill>
                            <a:schemeClr val="dk1"/>
                          </a:solidFill>
                          <a:latin typeface="Helvetica Neue"/>
                          <a:ea typeface="Helvetica Neue"/>
                          <a:cs typeface="Helvetica Neue"/>
                          <a:sym typeface="Helvetica Neue"/>
                        </a:rPr>
                        <a:t>STM32C031x4</a:t>
                      </a:r>
                      <a:endParaRPr lang="en-US" sz="1200" b="1">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 sz="1200">
                          <a:latin typeface="Helvetica Neue"/>
                          <a:ea typeface="Helvetica Neue"/>
                          <a:cs typeface="Helvetica Neue"/>
                          <a:sym typeface="Helvetica Neue"/>
                        </a:rPr>
                        <a:t>$</a:t>
                      </a:r>
                      <a:r>
                        <a:rPr lang="en" sz="1200">
                          <a:latin typeface="Helvetica Neue"/>
                          <a:ea typeface="Helvetica Neue"/>
                          <a:cs typeface="Helvetica Neue"/>
                        </a:rPr>
                        <a:t>1.10</a:t>
                      </a:r>
                      <a:endParaRPr lang="en"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 sz="1200">
                          <a:latin typeface="Helvetica Neue"/>
                          <a:ea typeface="Helvetica Neue"/>
                          <a:cs typeface="Helvetica Neue"/>
                          <a:sym typeface="Helvetica Neue"/>
                        </a:rPr>
                        <a:t>45/7*7</a:t>
                      </a:r>
                    </a:p>
                  </a:txBody>
                  <a:tcPr marL="63500" marR="63500" marT="63500" marB="63500">
                    <a:solidFill>
                      <a:schemeClr val="lt1"/>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sym typeface="Helvetica Neue"/>
                        </a:rPr>
                        <a:t>No</a:t>
                      </a:r>
                    </a:p>
                  </a:txBody>
                  <a:tcPr marL="63500" marR="63500" marT="63500" marB="63500">
                    <a:solidFill>
                      <a:schemeClr val="lt1"/>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sym typeface="Helvetica Neue"/>
                        </a:rPr>
                        <a:t>2-3.6V</a:t>
                      </a: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Hard</a:t>
                      </a:r>
                    </a:p>
                  </a:txBody>
                  <a:tcPr marL="63500" marR="63500" marT="63500" marB="63500">
                    <a:solidFill>
                      <a:schemeClr val="lt1"/>
                    </a:solidFill>
                  </a:tcPr>
                </a:tc>
                <a:extLst>
                  <a:ext uri="{0D108BD9-81ED-4DB2-BD59-A6C34878D82A}">
                    <a16:rowId xmlns:a16="http://schemas.microsoft.com/office/drawing/2014/main" val="10001"/>
                  </a:ext>
                </a:extLst>
              </a:tr>
              <a:tr h="780564">
                <a:tc>
                  <a:txBody>
                    <a:bodyPr/>
                    <a:lstStyle/>
                    <a:p>
                      <a:pPr marL="0" lvl="0" indent="0" algn="ctr" rtl="0">
                        <a:spcBef>
                          <a:spcPts val="0"/>
                        </a:spcBef>
                        <a:spcAft>
                          <a:spcPts val="0"/>
                        </a:spcAft>
                        <a:buClr>
                          <a:schemeClr val="dk1"/>
                        </a:buClr>
                        <a:buSzPts val="1100"/>
                        <a:buFont typeface="Arial"/>
                        <a:buNone/>
                      </a:pPr>
                      <a:r>
                        <a:rPr lang="en-US" sz="1200" b="1">
                          <a:solidFill>
                            <a:schemeClr val="dk1"/>
                          </a:solidFill>
                          <a:latin typeface="Helvetica Neue"/>
                          <a:ea typeface="Helvetica Neue"/>
                          <a:cs typeface="Helvetica Neue"/>
                          <a:sym typeface="Helvetica Neue"/>
                        </a:rPr>
                        <a:t>ATmega48A</a:t>
                      </a:r>
                      <a:endParaRPr lang="en-US" sz="1200" b="1">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 sz="1200">
                          <a:latin typeface="Helvetica Neue"/>
                          <a:ea typeface="Helvetica Neue"/>
                          <a:cs typeface="Helvetica Neue"/>
                          <a:sym typeface="Helvetica Neue"/>
                        </a:rPr>
                        <a:t>$</a:t>
                      </a:r>
                      <a:r>
                        <a:rPr lang="en" sz="1200">
                          <a:latin typeface="Helvetica Neue"/>
                          <a:ea typeface="Helvetica Neue"/>
                          <a:cs typeface="Helvetica Neue"/>
                        </a:rPr>
                        <a:t>1.80</a:t>
                      </a:r>
                      <a:endParaRPr lang="en"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28-pad VQFN</a:t>
                      </a:r>
                    </a:p>
                  </a:txBody>
                  <a:tcPr marL="63500" marR="63500" marT="63500" marB="63500">
                    <a:solidFill>
                      <a:schemeClr val="lt1"/>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sym typeface="Helvetica Neue"/>
                        </a:rPr>
                        <a:t>No</a:t>
                      </a:r>
                    </a:p>
                  </a:txBody>
                  <a:tcPr marL="63500" marR="63500" marT="63500" marB="63500">
                    <a:solidFill>
                      <a:schemeClr val="lt1"/>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sym typeface="Helvetica Neue"/>
                        </a:rPr>
                        <a:t>1.8 - 5.5V</a:t>
                      </a:r>
                    </a:p>
                  </a:txBody>
                  <a:tcPr marL="63500" marR="63500" marT="63500" marB="63500">
                    <a:solidFill>
                      <a:schemeClr val="lt1"/>
                    </a:solidFill>
                  </a:tcPr>
                </a:tc>
                <a:tc>
                  <a:txBody>
                    <a:bodyPr/>
                    <a:lstStyle/>
                    <a:p>
                      <a:pPr marL="0" lvl="0" indent="0" algn="ctr" rtl="0">
                        <a:spcBef>
                          <a:spcPts val="0"/>
                        </a:spcBef>
                        <a:spcAft>
                          <a:spcPts val="0"/>
                        </a:spcAft>
                        <a:buClr>
                          <a:schemeClr val="dk1"/>
                        </a:buClr>
                        <a:buSzPts val="1100"/>
                        <a:buFont typeface="Arial"/>
                        <a:buNone/>
                      </a:pPr>
                      <a:r>
                        <a:rPr lang="en-US" sz="1200">
                          <a:solidFill>
                            <a:schemeClr val="dk1"/>
                          </a:solidFill>
                          <a:latin typeface="Helvetica Neue"/>
                          <a:ea typeface="Helvetica Neue"/>
                          <a:cs typeface="Helvetica Neue"/>
                          <a:sym typeface="Helvetica Neue"/>
                        </a:rPr>
                        <a:t>Hard</a:t>
                      </a:r>
                      <a:endParaRPr lang="en-US"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2"/>
                  </a:ext>
                </a:extLst>
              </a:tr>
              <a:tr h="930075">
                <a:tc>
                  <a:txBody>
                    <a:bodyPr/>
                    <a:lstStyle/>
                    <a:p>
                      <a:pPr marL="0" lvl="0" indent="0" algn="ctr" rtl="0">
                        <a:spcBef>
                          <a:spcPts val="0"/>
                        </a:spcBef>
                        <a:spcAft>
                          <a:spcPts val="0"/>
                        </a:spcAft>
                        <a:buNone/>
                      </a:pPr>
                      <a:r>
                        <a:rPr lang="en-US" sz="1200" b="1">
                          <a:solidFill>
                            <a:schemeClr val="dk1"/>
                          </a:solidFill>
                          <a:latin typeface="Helvetica Neue"/>
                          <a:ea typeface="Helvetica Neue"/>
                          <a:cs typeface="Helvetica Neue"/>
                          <a:sym typeface="Helvetica Neue"/>
                        </a:rPr>
                        <a:t>ESP32 S3 WROM 1</a:t>
                      </a:r>
                      <a:endParaRPr lang="en-US"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ctr" rtl="0">
                        <a:spcBef>
                          <a:spcPts val="0"/>
                        </a:spcBef>
                        <a:spcAft>
                          <a:spcPts val="0"/>
                        </a:spcAft>
                        <a:buNone/>
                      </a:pPr>
                      <a:r>
                        <a:rPr lang="en" sz="1200">
                          <a:latin typeface="Helvetica Neue"/>
                          <a:ea typeface="Helvetica Neue"/>
                          <a:cs typeface="Helvetica Neue"/>
                          <a:sym typeface="Helvetica Neue"/>
                        </a:rPr>
                        <a:t>$</a:t>
                      </a:r>
                      <a:r>
                        <a:rPr lang="en" sz="1200">
                          <a:latin typeface="Helvetica Neue"/>
                          <a:ea typeface="Helvetica Neue"/>
                          <a:cs typeface="Helvetica Neue"/>
                        </a:rPr>
                        <a:t>3.20</a:t>
                      </a:r>
                      <a:endParaRPr lang="en"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36 GPIOs-</a:t>
                      </a:r>
                      <a:br>
                        <a:rPr lang="en-US" sz="1200">
                          <a:latin typeface="Helvetica Neue"/>
                          <a:ea typeface="Helvetica Neue"/>
                          <a:cs typeface="Helvetica Neue"/>
                          <a:sym typeface="Helvetica Neue"/>
                        </a:rPr>
                      </a:br>
                      <a:r>
                        <a:rPr lang="en-US" sz="1200">
                          <a:latin typeface="Helvetica Neue"/>
                          <a:ea typeface="Helvetica Neue"/>
                          <a:cs typeface="Helvetica Neue"/>
                          <a:sym typeface="Helvetica Neue"/>
                        </a:rPr>
                        <a:t>18.0 × 19.2 × 3.2 mm</a:t>
                      </a:r>
                    </a:p>
                  </a:txBody>
                  <a:tcPr marL="63500" marR="63500" marT="63500" marB="63500">
                    <a:solidFill>
                      <a:srgbClr val="FFFF00"/>
                    </a:solidFill>
                  </a:tcPr>
                </a:tc>
                <a:tc>
                  <a:txBody>
                    <a:bodyPr/>
                    <a:lstStyle/>
                    <a:p>
                      <a:pPr marL="171450" lvl="0" indent="-171450" algn="ctr" rtl="0">
                        <a:spcBef>
                          <a:spcPts val="0"/>
                        </a:spcBef>
                        <a:spcAft>
                          <a:spcPts val="0"/>
                        </a:spcAft>
                        <a:buNone/>
                      </a:pPr>
                      <a:r>
                        <a:rPr lang="en-US" sz="1200" b="1">
                          <a:latin typeface="Helvetica Neue"/>
                          <a:ea typeface="Helvetica Neue"/>
                          <a:cs typeface="Helvetica Neue"/>
                          <a:sym typeface="Helvetica Neue"/>
                        </a:rPr>
                        <a:t>Yes</a:t>
                      </a:r>
                    </a:p>
                  </a:txBody>
                  <a:tcPr marL="63500" marR="63500" marT="63500" marB="63500">
                    <a:solidFill>
                      <a:srgbClr val="FFFF00"/>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sym typeface="Helvetica Neue"/>
                        </a:rPr>
                        <a:t>3-3.6V</a:t>
                      </a:r>
                    </a:p>
                  </a:txBody>
                  <a:tcPr marL="63500" marR="63500" marT="63500" marB="63500">
                    <a:solidFill>
                      <a:srgbClr val="FFFF00"/>
                    </a:solidFill>
                  </a:tcPr>
                </a:tc>
                <a:tc>
                  <a:txBody>
                    <a:bodyPr/>
                    <a:lstStyle/>
                    <a:p>
                      <a:pPr marL="228600" lvl="0" indent="0" algn="ctr" rtl="0">
                        <a:spcBef>
                          <a:spcPts val="0"/>
                        </a:spcBef>
                        <a:spcAft>
                          <a:spcPts val="0"/>
                        </a:spcAft>
                        <a:buNone/>
                      </a:pPr>
                      <a:r>
                        <a:rPr lang="en-US" sz="1200" b="1">
                          <a:latin typeface="Helvetica Neue"/>
                          <a:ea typeface="Helvetica Neue"/>
                          <a:cs typeface="Helvetica Neue"/>
                          <a:sym typeface="Helvetica Neue"/>
                        </a:rPr>
                        <a:t>Easy</a:t>
                      </a:r>
                    </a:p>
                  </a:txBody>
                  <a:tcPr marL="63500" marR="63500" marT="63500" marB="63500">
                    <a:solidFill>
                      <a:srgbClr val="FFFF00"/>
                    </a:solidFill>
                  </a:tcPr>
                </a:tc>
                <a:extLst>
                  <a:ext uri="{0D108BD9-81ED-4DB2-BD59-A6C34878D82A}">
                    <a16:rowId xmlns:a16="http://schemas.microsoft.com/office/drawing/2014/main" val="10003"/>
                  </a:ext>
                </a:extLst>
              </a:tr>
            </a:tbl>
          </a:graphicData>
        </a:graphic>
      </p:graphicFrame>
      <p:pic>
        <p:nvPicPr>
          <p:cNvPr id="574" name="Google Shape;574;p62"/>
          <p:cNvPicPr preferRelativeResize="0"/>
          <p:nvPr/>
        </p:nvPicPr>
        <p:blipFill>
          <a:blip r:embed="rId5">
            <a:alphaModFix/>
          </a:blip>
          <a:stretch>
            <a:fillRect/>
          </a:stretch>
        </p:blipFill>
        <p:spPr>
          <a:xfrm>
            <a:off x="8018725" y="88850"/>
            <a:ext cx="704600" cy="714900"/>
          </a:xfrm>
          <a:prstGeom prst="rect">
            <a:avLst/>
          </a:prstGeom>
          <a:noFill/>
          <a:ln>
            <a:noFill/>
          </a:ln>
        </p:spPr>
      </p:pic>
      <p:sp>
        <p:nvSpPr>
          <p:cNvPr id="6" name="Google Shape;342;p42">
            <a:extLst>
              <a:ext uri="{FF2B5EF4-FFF2-40B4-BE49-F238E27FC236}">
                <a16:creationId xmlns:a16="http://schemas.microsoft.com/office/drawing/2014/main" id="{B7ACFE4A-4F9B-A391-1273-505885ED34FC}"/>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8" name="Google Shape;530;p57">
            <a:extLst>
              <a:ext uri="{FF2B5EF4-FFF2-40B4-BE49-F238E27FC236}">
                <a16:creationId xmlns:a16="http://schemas.microsoft.com/office/drawing/2014/main" id="{F5F847AB-D457-80F9-5BEE-D315A5400E6B}"/>
              </a:ext>
            </a:extLst>
          </p:cNvPr>
          <p:cNvSpPr txBox="1">
            <a:spLocks noGrp="1"/>
          </p:cNvSpPr>
          <p:nvPr>
            <p:ph type="body" idx="2"/>
          </p:nvPr>
        </p:nvSpPr>
        <p:spPr>
          <a:xfrm>
            <a:off x="658191" y="528986"/>
            <a:ext cx="6673500"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Part Comparison and Selection</a:t>
            </a:r>
            <a:endParaRPr sz="2800"/>
          </a:p>
        </p:txBody>
      </p:sp>
      <p:pic>
        <p:nvPicPr>
          <p:cNvPr id="11" name="Audio 10">
            <a:hlinkClick r:id="" action="ppaction://media"/>
            <a:extLst>
              <a:ext uri="{FF2B5EF4-FFF2-40B4-BE49-F238E27FC236}">
                <a16:creationId xmlns:a16="http://schemas.microsoft.com/office/drawing/2014/main" id="{1DCF0058-0F04-341B-8A9B-431404B5B51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76563" t="-76563" r="-76563" b="-76563"/>
          <a:stretch>
            <a:fillRect/>
          </a:stretch>
        </p:blipFill>
        <p:spPr>
          <a:xfrm>
            <a:off x="7539228" y="3538728"/>
            <a:ext cx="1543050" cy="1543050"/>
          </a:xfrm>
          <a:prstGeom prst="ellipse">
            <a:avLst/>
          </a:prstGeom>
        </p:spPr>
      </p:pic>
      <p:sp>
        <p:nvSpPr>
          <p:cNvPr id="3" name="Google Shape;334;p41">
            <a:extLst>
              <a:ext uri="{FF2B5EF4-FFF2-40B4-BE49-F238E27FC236}">
                <a16:creationId xmlns:a16="http://schemas.microsoft.com/office/drawing/2014/main" id="{A2449415-34EF-2F6F-EE33-33B0055585F2}"/>
              </a:ext>
            </a:extLst>
          </p:cNvPr>
          <p:cNvSpPr txBox="1"/>
          <p:nvPr/>
        </p:nvSpPr>
        <p:spPr>
          <a:xfrm>
            <a:off x="7270693" y="805976"/>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46129"/>
    </mc:Choice>
    <mc:Fallback xmlns="">
      <p:transition spd="slow" advTm="46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20">
          <a:extLst>
            <a:ext uri="{FF2B5EF4-FFF2-40B4-BE49-F238E27FC236}">
              <a16:creationId xmlns:a16="http://schemas.microsoft.com/office/drawing/2014/main" id="{2A488030-9FE7-FF3E-0FC2-43D44FAFDECF}"/>
            </a:ext>
          </a:extLst>
        </p:cNvPr>
        <p:cNvGrpSpPr/>
        <p:nvPr/>
      </p:nvGrpSpPr>
      <p:grpSpPr>
        <a:xfrm>
          <a:off x="0" y="0"/>
          <a:ext cx="0" cy="0"/>
          <a:chOff x="0" y="0"/>
          <a:chExt cx="0" cy="0"/>
        </a:xfrm>
      </p:grpSpPr>
      <p:sp>
        <p:nvSpPr>
          <p:cNvPr id="523" name="Google Shape;523;p56">
            <a:extLst>
              <a:ext uri="{FF2B5EF4-FFF2-40B4-BE49-F238E27FC236}">
                <a16:creationId xmlns:a16="http://schemas.microsoft.com/office/drawing/2014/main" id="{06BF3966-FEB0-174B-2E4F-BFFA9D600653}"/>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26</a:t>
            </a:fld>
            <a:endParaRPr/>
          </a:p>
        </p:txBody>
      </p:sp>
      <p:sp>
        <p:nvSpPr>
          <p:cNvPr id="6" name="Google Shape;342;p42">
            <a:extLst>
              <a:ext uri="{FF2B5EF4-FFF2-40B4-BE49-F238E27FC236}">
                <a16:creationId xmlns:a16="http://schemas.microsoft.com/office/drawing/2014/main" id="{E0254418-229D-DB9F-7005-F3E0F72F620E}"/>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7" name="Google Shape;498;p53">
            <a:extLst>
              <a:ext uri="{FF2B5EF4-FFF2-40B4-BE49-F238E27FC236}">
                <a16:creationId xmlns:a16="http://schemas.microsoft.com/office/drawing/2014/main" id="{03057395-0C03-7FD8-14BE-282BE4961E62}"/>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graphicFrame>
        <p:nvGraphicFramePr>
          <p:cNvPr id="3" name="Table 2">
            <a:extLst>
              <a:ext uri="{FF2B5EF4-FFF2-40B4-BE49-F238E27FC236}">
                <a16:creationId xmlns:a16="http://schemas.microsoft.com/office/drawing/2014/main" id="{F29C262A-2DB9-B675-5FD1-CF39ADBA7A0B}"/>
              </a:ext>
            </a:extLst>
          </p:cNvPr>
          <p:cNvGraphicFramePr>
            <a:graphicFrameLocks noGrp="1"/>
          </p:cNvGraphicFramePr>
          <p:nvPr>
            <p:extLst>
              <p:ext uri="{D42A27DB-BD31-4B8C-83A1-F6EECF244321}">
                <p14:modId xmlns:p14="http://schemas.microsoft.com/office/powerpoint/2010/main" val="4082737693"/>
              </p:ext>
            </p:extLst>
          </p:nvPr>
        </p:nvGraphicFramePr>
        <p:xfrm>
          <a:off x="0" y="1198378"/>
          <a:ext cx="9144001" cy="3945123"/>
        </p:xfrm>
        <a:graphic>
          <a:graphicData uri="http://schemas.openxmlformats.org/drawingml/2006/table">
            <a:tbl>
              <a:tblPr bandRow="1">
                <a:tableStyleId>{551DF671-B5B6-4009-8419-09253A1CBF6B}</a:tableStyleId>
              </a:tblPr>
              <a:tblGrid>
                <a:gridCol w="1785925">
                  <a:extLst>
                    <a:ext uri="{9D8B030D-6E8A-4147-A177-3AD203B41FA5}">
                      <a16:colId xmlns:a16="http://schemas.microsoft.com/office/drawing/2014/main" val="2368118071"/>
                    </a:ext>
                  </a:extLst>
                </a:gridCol>
                <a:gridCol w="1785925">
                  <a:extLst>
                    <a:ext uri="{9D8B030D-6E8A-4147-A177-3AD203B41FA5}">
                      <a16:colId xmlns:a16="http://schemas.microsoft.com/office/drawing/2014/main" val="2989826345"/>
                    </a:ext>
                  </a:extLst>
                </a:gridCol>
                <a:gridCol w="1785925">
                  <a:extLst>
                    <a:ext uri="{9D8B030D-6E8A-4147-A177-3AD203B41FA5}">
                      <a16:colId xmlns:a16="http://schemas.microsoft.com/office/drawing/2014/main" val="4007644900"/>
                    </a:ext>
                  </a:extLst>
                </a:gridCol>
                <a:gridCol w="1785925">
                  <a:extLst>
                    <a:ext uri="{9D8B030D-6E8A-4147-A177-3AD203B41FA5}">
                      <a16:colId xmlns:a16="http://schemas.microsoft.com/office/drawing/2014/main" val="227296178"/>
                    </a:ext>
                  </a:extLst>
                </a:gridCol>
                <a:gridCol w="2000301">
                  <a:extLst>
                    <a:ext uri="{9D8B030D-6E8A-4147-A177-3AD203B41FA5}">
                      <a16:colId xmlns:a16="http://schemas.microsoft.com/office/drawing/2014/main" val="1145321642"/>
                    </a:ext>
                  </a:extLst>
                </a:gridCol>
              </a:tblGrid>
              <a:tr h="325206">
                <a:tc>
                  <a:txBody>
                    <a:bodyPr/>
                    <a:lstStyle/>
                    <a:p>
                      <a:pPr algn="ctr" rtl="0" fontAlgn="t"/>
                      <a:r>
                        <a:rPr lang="en-US" sz="1200" b="1" i="1">
                          <a:effectLst/>
                          <a:latin typeface="Helvetica Neue"/>
                        </a:rPr>
                        <a:t>Feature </a:t>
                      </a:r>
                      <a:endParaRPr lang="en-US">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algn="ctr" rtl="0" fontAlgn="t"/>
                      <a:r>
                        <a:rPr lang="en-US" sz="1200" b="1" i="1">
                          <a:effectLst/>
                          <a:latin typeface="Helvetica Neue"/>
                        </a:rPr>
                        <a:t>Bluetooth </a:t>
                      </a:r>
                      <a:endParaRPr lang="en-US">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algn="ctr" rtl="0" fontAlgn="t"/>
                      <a:r>
                        <a:rPr lang="en-US" sz="1200" b="1" i="1">
                          <a:effectLst/>
                          <a:latin typeface="Helvetica Neue"/>
                        </a:rPr>
                        <a:t>Wi-Fi</a:t>
                      </a:r>
                      <a:endParaRPr lang="en-US">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00"/>
                    </a:solidFill>
                  </a:tcPr>
                </a:tc>
                <a:tc>
                  <a:txBody>
                    <a:bodyPr/>
                    <a:lstStyle/>
                    <a:p>
                      <a:pPr algn="ctr" rtl="0" fontAlgn="t"/>
                      <a:r>
                        <a:rPr lang="en-US" sz="1200" b="1" i="1">
                          <a:effectLst/>
                          <a:latin typeface="Helvetica Neue"/>
                        </a:rPr>
                        <a:t>Infrared</a:t>
                      </a:r>
                      <a:endParaRPr lang="en-US">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algn="ctr" rtl="0" fontAlgn="t"/>
                      <a:r>
                        <a:rPr lang="en-US" sz="1200" b="1" i="1">
                          <a:effectLst/>
                          <a:latin typeface="Helvetica Neue"/>
                        </a:rPr>
                        <a:t>NFC</a:t>
                      </a:r>
                      <a:endParaRPr lang="en-US">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extLst>
                  <a:ext uri="{0D108BD9-81ED-4DB2-BD59-A6C34878D82A}">
                    <a16:rowId xmlns:a16="http://schemas.microsoft.com/office/drawing/2014/main" val="1725641061"/>
                  </a:ext>
                </a:extLst>
              </a:tr>
              <a:tr h="325206">
                <a:tc>
                  <a:txBody>
                    <a:bodyPr/>
                    <a:lstStyle/>
                    <a:p>
                      <a:pPr algn="ctr" rtl="0" fontAlgn="t"/>
                      <a:r>
                        <a:rPr lang="en-US" sz="1200" b="1">
                          <a:effectLst/>
                          <a:latin typeface="Helvetica Neue"/>
                        </a:rPr>
                        <a:t>Range</a:t>
                      </a:r>
                      <a:endParaRPr lang="en-US">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algn="ctr" rtl="0" fontAlgn="t"/>
                      <a:r>
                        <a:rPr lang="en-US" sz="1200">
                          <a:effectLst/>
                          <a:latin typeface="Helvetica Neue"/>
                        </a:rPr>
                        <a:t>&lt; 10 meters</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&lt; 100 meters</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t"/>
                      <a:r>
                        <a:rPr lang="en-US" sz="1200">
                          <a:effectLst/>
                          <a:latin typeface="Helvetica Neue"/>
                        </a:rPr>
                        <a:t>1–5 meters</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&lt; 10 cm</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27256266"/>
                  </a:ext>
                </a:extLst>
              </a:tr>
              <a:tr h="517131">
                <a:tc>
                  <a:txBody>
                    <a:bodyPr/>
                    <a:lstStyle/>
                    <a:p>
                      <a:pPr algn="ctr" rtl="0" fontAlgn="t"/>
                      <a:r>
                        <a:rPr lang="en-US" sz="1200" b="1">
                          <a:effectLst/>
                          <a:latin typeface="Helvetica Neue"/>
                        </a:rPr>
                        <a:t>Frequency</a:t>
                      </a:r>
                      <a:endParaRPr lang="en-US">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algn="ctr" rtl="0" fontAlgn="t"/>
                      <a:r>
                        <a:rPr lang="en-US" sz="1200">
                          <a:effectLst/>
                          <a:latin typeface="Helvetica Neue"/>
                        </a:rPr>
                        <a:t>2.4 GHz</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2.4 GHz-5 GHz</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t"/>
                      <a:r>
                        <a:rPr lang="en-US" sz="1200">
                          <a:effectLst/>
                          <a:latin typeface="Helvetica Neue"/>
                        </a:rPr>
                        <a:t>Infrared light spectrum</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13.56 MHz</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24966450"/>
                  </a:ext>
                </a:extLst>
              </a:tr>
              <a:tr h="517131">
                <a:tc>
                  <a:txBody>
                    <a:bodyPr/>
                    <a:lstStyle/>
                    <a:p>
                      <a:pPr algn="ctr" rtl="0" fontAlgn="t"/>
                      <a:r>
                        <a:rPr lang="en-US" sz="1200" b="1">
                          <a:effectLst/>
                          <a:latin typeface="Helvetica Neue"/>
                        </a:rPr>
                        <a:t>Data Transfer Rate</a:t>
                      </a:r>
                      <a:endParaRPr lang="en-US">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algn="ctr" rtl="0" fontAlgn="t"/>
                      <a:r>
                        <a:rPr lang="en-US" sz="1200">
                          <a:effectLst/>
                          <a:latin typeface="Helvetica Neue"/>
                        </a:rPr>
                        <a:t>Up to 3 Mbps</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Up to 1 Gbps</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t"/>
                      <a:r>
                        <a:rPr lang="en-US" sz="1200">
                          <a:effectLst/>
                          <a:latin typeface="Helvetica Neue"/>
                        </a:rPr>
                        <a:t>&lt; 4 Mbps</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&lt; 424 kbps</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35340088"/>
                  </a:ext>
                </a:extLst>
              </a:tr>
              <a:tr h="517131">
                <a:tc>
                  <a:txBody>
                    <a:bodyPr/>
                    <a:lstStyle/>
                    <a:p>
                      <a:pPr algn="ctr" rtl="0" fontAlgn="t"/>
                      <a:r>
                        <a:rPr lang="en-US" sz="1200" b="1">
                          <a:effectLst/>
                          <a:latin typeface="Helvetica Neue"/>
                        </a:rPr>
                        <a:t>Power Consumption</a:t>
                      </a:r>
                      <a:endParaRPr lang="en-US">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1mW-100mW</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210mW</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t"/>
                      <a:r>
                        <a:rPr lang="en-US" sz="1200">
                          <a:effectLst/>
                          <a:latin typeface="Helvetica Neue"/>
                        </a:rPr>
                        <a:t>10mw</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15mW</a:t>
                      </a: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42581580"/>
                  </a:ext>
                </a:extLst>
              </a:tr>
              <a:tr h="709056">
                <a:tc>
                  <a:txBody>
                    <a:bodyPr/>
                    <a:lstStyle/>
                    <a:p>
                      <a:pPr algn="ctr" rtl="0" fontAlgn="t"/>
                      <a:r>
                        <a:rPr lang="en-US" sz="1200" b="1">
                          <a:effectLst/>
                          <a:latin typeface="Helvetica Neue"/>
                        </a:rPr>
                        <a:t>Security</a:t>
                      </a:r>
                      <a:endParaRPr lang="en-US">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Utilizes E0 stream cipher for encryption</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Supports WPA, WPA2, and WPA3 encryption </a:t>
                      </a:r>
                      <a:endParaRPr lang="en-US" sz="1200">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0" i="0" u="none" strike="noStrike" baseline="0" noProof="0">
                          <a:solidFill>
                            <a:srgbClr val="000000"/>
                          </a:solidFill>
                          <a:effectLst/>
                          <a:latin typeface="Helvetica Neue"/>
                        </a:rPr>
                        <a:t>Does not use encryption, making it less secure</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Utilizes AES encryption for secure communication</a:t>
                      </a:r>
                      <a:endParaRPr lang="en-US"/>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50147320"/>
                  </a:ext>
                </a:extLst>
              </a:tr>
              <a:tr h="517131">
                <a:tc>
                  <a:txBody>
                    <a:bodyPr/>
                    <a:lstStyle/>
                    <a:p>
                      <a:pPr algn="ctr" rtl="0" fontAlgn="t"/>
                      <a:r>
                        <a:rPr lang="en-US" sz="1200" b="1">
                          <a:effectLst/>
                          <a:latin typeface="Helvetica Neue"/>
                        </a:rPr>
                        <a:t>Connection complexity</a:t>
                      </a:r>
                      <a:endParaRPr lang="en-US">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algn="ctr" rtl="0" fontAlgn="t"/>
                      <a:r>
                        <a:rPr lang="en-US" sz="1200">
                          <a:effectLst/>
                          <a:latin typeface="Helvetica Neue"/>
                        </a:rPr>
                        <a:t>Easy pairing</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Requires network setup</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t"/>
                      <a:r>
                        <a:rPr lang="en-US" sz="1200">
                          <a:effectLst/>
                          <a:latin typeface="Helvetica Neue"/>
                        </a:rPr>
                        <a:t>Line of sight must be maintained</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Tap/Close Proximity</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10187331"/>
                  </a:ext>
                </a:extLst>
              </a:tr>
              <a:tr h="517131">
                <a:tc>
                  <a:txBody>
                    <a:bodyPr/>
                    <a:lstStyle/>
                    <a:p>
                      <a:pPr algn="ctr" rtl="0" fontAlgn="t"/>
                      <a:r>
                        <a:rPr lang="en-US" sz="1200" b="1">
                          <a:effectLst/>
                          <a:latin typeface="Helvetica Neue"/>
                        </a:rPr>
                        <a:t>Scalability </a:t>
                      </a:r>
                      <a:endParaRPr lang="en-US">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algn="ctr" rtl="0" fontAlgn="t"/>
                      <a:r>
                        <a:rPr lang="en-US" sz="1200">
                          <a:effectLst/>
                          <a:latin typeface="Helvetica Neue"/>
                        </a:rPr>
                        <a:t>Limited</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High (supports multiple device)</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t"/>
                      <a:r>
                        <a:rPr lang="en-US" sz="1200">
                          <a:effectLst/>
                          <a:latin typeface="Helvetica Neue"/>
                        </a:rPr>
                        <a:t>Limited</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Very limited</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05518600"/>
                  </a:ext>
                </a:extLst>
              </a:tr>
            </a:tbl>
          </a:graphicData>
        </a:graphic>
      </p:graphicFrame>
      <p:pic>
        <p:nvPicPr>
          <p:cNvPr id="4" name="Picture 3" descr="A person smiling for a picture&#10;&#10;AI-generated content may be incorrect.">
            <a:extLst>
              <a:ext uri="{FF2B5EF4-FFF2-40B4-BE49-F238E27FC236}">
                <a16:creationId xmlns:a16="http://schemas.microsoft.com/office/drawing/2014/main" id="{741DBA7C-959B-2E91-8F92-A3F3AB7F7D3B}"/>
              </a:ext>
            </a:extLst>
          </p:cNvPr>
          <p:cNvPicPr>
            <a:picLocks noChangeAspect="1"/>
          </p:cNvPicPr>
          <p:nvPr/>
        </p:nvPicPr>
        <p:blipFill>
          <a:blip r:embed="rId5"/>
          <a:stretch>
            <a:fillRect/>
          </a:stretch>
        </p:blipFill>
        <p:spPr>
          <a:xfrm>
            <a:off x="7994147" y="144501"/>
            <a:ext cx="735749" cy="700670"/>
          </a:xfrm>
          <a:prstGeom prst="rect">
            <a:avLst/>
          </a:prstGeom>
        </p:spPr>
      </p:pic>
      <p:pic>
        <p:nvPicPr>
          <p:cNvPr id="524" name="Audio 523">
            <a:hlinkClick r:id="" action="ppaction://media"/>
            <a:extLst>
              <a:ext uri="{FF2B5EF4-FFF2-40B4-BE49-F238E27FC236}">
                <a16:creationId xmlns:a16="http://schemas.microsoft.com/office/drawing/2014/main" id="{1B2CE1E4-AB49-2E73-3D5D-2FEA3A942DA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76563" t="-76563" r="-76563" b="-76563"/>
          <a:stretch>
            <a:fillRect/>
          </a:stretch>
        </p:blipFill>
        <p:spPr>
          <a:xfrm>
            <a:off x="7539228" y="3538728"/>
            <a:ext cx="1543050" cy="1543050"/>
          </a:xfrm>
          <a:prstGeom prst="ellipse">
            <a:avLst/>
          </a:prstGeom>
        </p:spPr>
      </p:pic>
      <p:sp>
        <p:nvSpPr>
          <p:cNvPr id="8" name="TextBox 7">
            <a:extLst>
              <a:ext uri="{FF2B5EF4-FFF2-40B4-BE49-F238E27FC236}">
                <a16:creationId xmlns:a16="http://schemas.microsoft.com/office/drawing/2014/main" id="{C80FB658-733B-0046-CF9B-C72DA808DB04}"/>
              </a:ext>
            </a:extLst>
          </p:cNvPr>
          <p:cNvSpPr txBox="1"/>
          <p:nvPr/>
        </p:nvSpPr>
        <p:spPr>
          <a:xfrm>
            <a:off x="7980406" y="859825"/>
            <a:ext cx="133864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Raul Graterol</a:t>
            </a:r>
            <a:br>
              <a:rPr lang="en-US" sz="800"/>
            </a:br>
            <a:r>
              <a:rPr lang="en-US" sz="800">
                <a:solidFill>
                  <a:schemeClr val="bg1"/>
                </a:solidFill>
              </a:rPr>
              <a:t>       CPE</a:t>
            </a:r>
          </a:p>
        </p:txBody>
      </p:sp>
    </p:spTree>
    <p:extLst>
      <p:ext uri="{BB962C8B-B14F-4D97-AF65-F5344CB8AC3E}">
        <p14:creationId xmlns:p14="http://schemas.microsoft.com/office/powerpoint/2010/main" val="2452364170"/>
      </p:ext>
    </p:extLst>
  </p:cSld>
  <p:clrMapOvr>
    <a:masterClrMapping/>
  </p:clrMapOvr>
  <mc:AlternateContent xmlns:mc="http://schemas.openxmlformats.org/markup-compatibility/2006" xmlns:p14="http://schemas.microsoft.com/office/powerpoint/2010/main">
    <mc:Choice Requires="p14">
      <p:transition spd="slow" p14:dur="2000" advTm="22348"/>
    </mc:Choice>
    <mc:Fallback xmlns="">
      <p:transition spd="slow" advTm="223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2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0">
          <a:extLst>
            <a:ext uri="{FF2B5EF4-FFF2-40B4-BE49-F238E27FC236}">
              <a16:creationId xmlns:a16="http://schemas.microsoft.com/office/drawing/2014/main" id="{7C3FF439-4BC0-6EDD-42C6-C88452A5B2B6}"/>
            </a:ext>
          </a:extLst>
        </p:cNvPr>
        <p:cNvGrpSpPr/>
        <p:nvPr/>
      </p:nvGrpSpPr>
      <p:grpSpPr>
        <a:xfrm>
          <a:off x="0" y="0"/>
          <a:ext cx="0" cy="0"/>
          <a:chOff x="0" y="0"/>
          <a:chExt cx="0" cy="0"/>
        </a:xfrm>
      </p:grpSpPr>
      <p:sp>
        <p:nvSpPr>
          <p:cNvPr id="523" name="Google Shape;523;p56">
            <a:extLst>
              <a:ext uri="{FF2B5EF4-FFF2-40B4-BE49-F238E27FC236}">
                <a16:creationId xmlns:a16="http://schemas.microsoft.com/office/drawing/2014/main" id="{B0B02A52-596F-66A1-DAF8-BB7C0EC27610}"/>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27</a:t>
            </a:fld>
            <a:endParaRPr/>
          </a:p>
        </p:txBody>
      </p:sp>
      <p:sp>
        <p:nvSpPr>
          <p:cNvPr id="6" name="Google Shape;342;p42">
            <a:extLst>
              <a:ext uri="{FF2B5EF4-FFF2-40B4-BE49-F238E27FC236}">
                <a16:creationId xmlns:a16="http://schemas.microsoft.com/office/drawing/2014/main" id="{680771E3-56B8-00B4-4D67-FDECC7B83FA7}"/>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7" name="Google Shape;498;p53">
            <a:extLst>
              <a:ext uri="{FF2B5EF4-FFF2-40B4-BE49-F238E27FC236}">
                <a16:creationId xmlns:a16="http://schemas.microsoft.com/office/drawing/2014/main" id="{06EA48F7-ACBE-2DAB-A8B5-CC238DE292FB}"/>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graphicFrame>
        <p:nvGraphicFramePr>
          <p:cNvPr id="3" name="Table 2">
            <a:extLst>
              <a:ext uri="{FF2B5EF4-FFF2-40B4-BE49-F238E27FC236}">
                <a16:creationId xmlns:a16="http://schemas.microsoft.com/office/drawing/2014/main" id="{F301F183-D392-EAF7-D3DA-D15B9263A35C}"/>
              </a:ext>
            </a:extLst>
          </p:cNvPr>
          <p:cNvGraphicFramePr>
            <a:graphicFrameLocks noGrp="1"/>
          </p:cNvGraphicFramePr>
          <p:nvPr>
            <p:extLst>
              <p:ext uri="{D42A27DB-BD31-4B8C-83A1-F6EECF244321}">
                <p14:modId xmlns:p14="http://schemas.microsoft.com/office/powerpoint/2010/main" val="1788308996"/>
              </p:ext>
            </p:extLst>
          </p:nvPr>
        </p:nvGraphicFramePr>
        <p:xfrm>
          <a:off x="0" y="1397226"/>
          <a:ext cx="9144000" cy="3746272"/>
        </p:xfrm>
        <a:graphic>
          <a:graphicData uri="http://schemas.openxmlformats.org/drawingml/2006/table">
            <a:tbl>
              <a:tblPr bandRow="1">
                <a:tableStyleId>{551DF671-B5B6-4009-8419-09253A1CBF6B}</a:tableStyleId>
              </a:tblPr>
              <a:tblGrid>
                <a:gridCol w="1785925">
                  <a:extLst>
                    <a:ext uri="{9D8B030D-6E8A-4147-A177-3AD203B41FA5}">
                      <a16:colId xmlns:a16="http://schemas.microsoft.com/office/drawing/2014/main" val="2368118071"/>
                    </a:ext>
                  </a:extLst>
                </a:gridCol>
                <a:gridCol w="1785925">
                  <a:extLst>
                    <a:ext uri="{9D8B030D-6E8A-4147-A177-3AD203B41FA5}">
                      <a16:colId xmlns:a16="http://schemas.microsoft.com/office/drawing/2014/main" val="2989826345"/>
                    </a:ext>
                  </a:extLst>
                </a:gridCol>
                <a:gridCol w="1785925">
                  <a:extLst>
                    <a:ext uri="{9D8B030D-6E8A-4147-A177-3AD203B41FA5}">
                      <a16:colId xmlns:a16="http://schemas.microsoft.com/office/drawing/2014/main" val="4007644900"/>
                    </a:ext>
                  </a:extLst>
                </a:gridCol>
                <a:gridCol w="1785925">
                  <a:extLst>
                    <a:ext uri="{9D8B030D-6E8A-4147-A177-3AD203B41FA5}">
                      <a16:colId xmlns:a16="http://schemas.microsoft.com/office/drawing/2014/main" val="227296178"/>
                    </a:ext>
                  </a:extLst>
                </a:gridCol>
                <a:gridCol w="2000300">
                  <a:extLst>
                    <a:ext uri="{9D8B030D-6E8A-4147-A177-3AD203B41FA5}">
                      <a16:colId xmlns:a16="http://schemas.microsoft.com/office/drawing/2014/main" val="1145321642"/>
                    </a:ext>
                  </a:extLst>
                </a:gridCol>
              </a:tblGrid>
              <a:tr h="370497">
                <a:tc>
                  <a:txBody>
                    <a:bodyPr/>
                    <a:lstStyle/>
                    <a:p>
                      <a:pPr algn="ctr" rtl="0" fontAlgn="t"/>
                      <a:r>
                        <a:rPr lang="en-US" sz="1200" b="1" i="1">
                          <a:effectLst/>
                          <a:latin typeface="Helvetica Neue"/>
                        </a:rPr>
                        <a:t>Features</a:t>
                      </a:r>
                      <a:endParaRPr lang="en-US" sz="1200">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algn="ctr" rtl="0" fontAlgn="t"/>
                      <a:r>
                        <a:rPr lang="en-US" sz="1200" b="1" i="1">
                          <a:effectLst/>
                          <a:latin typeface="Helvetica Neue"/>
                        </a:rPr>
                        <a:t>Swift</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lvl="0" algn="ctr">
                        <a:buNone/>
                      </a:pPr>
                      <a:r>
                        <a:rPr lang="en-US" sz="1200" b="1" i="1" u="none" strike="noStrike" baseline="0" noProof="0">
                          <a:solidFill>
                            <a:srgbClr val="000000"/>
                          </a:solidFill>
                          <a:effectLst/>
                          <a:latin typeface="Helvetica Neue"/>
                        </a:rPr>
                        <a:t>Xamarin</a:t>
                      </a:r>
                      <a:endParaRPr lang="en-US" sz="1200">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1" i="1" u="none" strike="noStrike" baseline="0" noProof="0">
                          <a:solidFill>
                            <a:srgbClr val="000000"/>
                          </a:solidFill>
                          <a:effectLst/>
                          <a:latin typeface="Helvetica Neue"/>
                        </a:rPr>
                        <a:t>React Native</a:t>
                      </a:r>
                      <a:endParaRPr lang="en-US" sz="1200">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lvl="0" algn="ctr">
                        <a:buNone/>
                      </a:pPr>
                      <a:r>
                        <a:rPr lang="en-US" sz="1200" b="1" i="1" u="none" strike="noStrike" baseline="0" noProof="0">
                          <a:solidFill>
                            <a:srgbClr val="000000"/>
                          </a:solidFill>
                          <a:effectLst/>
                          <a:latin typeface="Helvetica Neue"/>
                        </a:rPr>
                        <a:t>Flutter</a:t>
                      </a:r>
                      <a:endParaRPr lang="en-US" sz="1200">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725641061"/>
                  </a:ext>
                </a:extLst>
              </a:tr>
              <a:tr h="650325">
                <a:tc>
                  <a:txBody>
                    <a:bodyPr/>
                    <a:lstStyle/>
                    <a:p>
                      <a:pPr algn="ctr" rtl="0" fontAlgn="t"/>
                      <a:r>
                        <a:rPr lang="en-US" sz="1200" b="1">
                          <a:effectLst/>
                          <a:latin typeface="Helvetica Neue"/>
                        </a:rPr>
                        <a:t>Operating System</a:t>
                      </a:r>
                      <a:endParaRPr lang="en-US"/>
                    </a:p>
                  </a:txBody>
                  <a:tcPr marL="63500" marR="63500" marT="63500" marB="6350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noProof="0">
                          <a:effectLst/>
                          <a:latin typeface="Helvetica Neue"/>
                        </a:rPr>
                        <a:t>iOS</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noProof="0">
                          <a:effectLst/>
                          <a:latin typeface="Helvetica Neue"/>
                        </a:rPr>
                        <a:t>Android &amp; iOS</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noProof="0">
                          <a:effectLst/>
                          <a:latin typeface="Helvetica Neue"/>
                        </a:rPr>
                        <a:t>Android &amp; iOS</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noProof="0">
                          <a:effectLst/>
                          <a:latin typeface="Helvetica Neue"/>
                        </a:rPr>
                        <a:t>Android &amp; iOS</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027256266"/>
                  </a:ext>
                </a:extLst>
              </a:tr>
              <a:tr h="563482">
                <a:tc>
                  <a:txBody>
                    <a:bodyPr/>
                    <a:lstStyle/>
                    <a:p>
                      <a:pPr lvl="0" algn="ctr">
                        <a:buNone/>
                      </a:pPr>
                      <a:r>
                        <a:rPr lang="en-US" sz="1200" b="1" i="0" u="none" strike="noStrike" baseline="0" noProof="0">
                          <a:solidFill>
                            <a:srgbClr val="000000"/>
                          </a:solidFill>
                          <a:effectLst/>
                          <a:latin typeface="Helvetica Neue"/>
                        </a:rPr>
                        <a:t>Programming Language</a:t>
                      </a:r>
                      <a:endParaRPr lang="en-US" sz="1200">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noProof="0">
                          <a:effectLst/>
                          <a:latin typeface="Helvetica Neue"/>
                        </a:rPr>
                        <a:t>Swift</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noProof="0">
                          <a:effectLst/>
                          <a:latin typeface="Helvetica Neue"/>
                        </a:rPr>
                        <a:t>C#</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noProof="0">
                          <a:effectLst/>
                          <a:latin typeface="Helvetica Neue"/>
                        </a:rPr>
                        <a:t>JavaScript</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noProof="0">
                          <a:effectLst/>
                          <a:latin typeface="Helvetica Neue"/>
                        </a:rPr>
                        <a:t>Dart</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524966450"/>
                  </a:ext>
                </a:extLst>
              </a:tr>
              <a:tr h="1185036">
                <a:tc>
                  <a:txBody>
                    <a:bodyPr/>
                    <a:lstStyle/>
                    <a:p>
                      <a:pPr algn="ctr" rtl="0" fontAlgn="t"/>
                      <a:br>
                        <a:rPr lang="en-US" sz="1200" b="1">
                          <a:effectLst/>
                          <a:latin typeface="Helvetica Neue"/>
                        </a:rPr>
                      </a:br>
                      <a:br>
                        <a:rPr lang="en-US" sz="1200" b="1">
                          <a:effectLst/>
                          <a:latin typeface="Helvetica Neue"/>
                        </a:rPr>
                      </a:br>
                      <a:r>
                        <a:rPr lang="en-US" sz="1200" b="1">
                          <a:effectLst/>
                          <a:latin typeface="Helvetica Neue"/>
                        </a:rPr>
                        <a:t>Benefits</a:t>
                      </a:r>
                      <a:br>
                        <a:rPr lang="en-US" sz="1200" b="1">
                          <a:effectLst/>
                          <a:latin typeface="Helvetica Neue"/>
                        </a:rPr>
                      </a:br>
                      <a:endParaRPr lang="en-US" sz="1200" b="1">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Optimized for Apple devices, Secure and fast, Modern syntax</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Cross-platform native apps, .NET integration, Large library support</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Native-like experience, Strong community support, Third-party integrations</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High-performance UI, Single codebase, Custom animations</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035340088"/>
                  </a:ext>
                </a:extLst>
              </a:tr>
              <a:tr h="976932">
                <a:tc>
                  <a:txBody>
                    <a:bodyPr/>
                    <a:lstStyle/>
                    <a:p>
                      <a:pPr lvl="0" algn="ctr">
                        <a:buNone/>
                      </a:pPr>
                      <a:br>
                        <a:rPr lang="en-US" sz="1200" b="1" i="0" u="none" strike="noStrike" baseline="0" noProof="0">
                          <a:solidFill>
                            <a:srgbClr val="000000"/>
                          </a:solidFill>
                          <a:effectLst/>
                          <a:latin typeface="Helvetica Neue"/>
                        </a:rPr>
                      </a:br>
                      <a:r>
                        <a:rPr lang="en-US" sz="1200" b="1" i="0" u="none" strike="noStrike" baseline="0" noProof="0">
                          <a:solidFill>
                            <a:srgbClr val="000000"/>
                          </a:solidFill>
                          <a:effectLst/>
                          <a:latin typeface="Helvetica Neue"/>
                        </a:rPr>
                        <a:t>Drawbacks</a:t>
                      </a:r>
                      <a:endParaRPr lang="en-US" sz="1200">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iOS-only, Not ideal for cross-platform development</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Heavy app size, Slower updates compared to native development</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Performance issues for complex apps, Limited native modules</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Large app size, Steep learning curve for Dart</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942581580"/>
                  </a:ext>
                </a:extLst>
              </a:tr>
            </a:tbl>
          </a:graphicData>
        </a:graphic>
      </p:graphicFrame>
      <p:pic>
        <p:nvPicPr>
          <p:cNvPr id="4" name="Picture 3" descr="A person smiling for a picture&#10;&#10;AI-generated content may be incorrect.">
            <a:extLst>
              <a:ext uri="{FF2B5EF4-FFF2-40B4-BE49-F238E27FC236}">
                <a16:creationId xmlns:a16="http://schemas.microsoft.com/office/drawing/2014/main" id="{E3C9576C-5883-5560-6361-0E33E8224F88}"/>
              </a:ext>
            </a:extLst>
          </p:cNvPr>
          <p:cNvPicPr>
            <a:picLocks noChangeAspect="1"/>
          </p:cNvPicPr>
          <p:nvPr/>
        </p:nvPicPr>
        <p:blipFill>
          <a:blip r:embed="rId5"/>
          <a:stretch>
            <a:fillRect/>
          </a:stretch>
        </p:blipFill>
        <p:spPr>
          <a:xfrm>
            <a:off x="7994147" y="144501"/>
            <a:ext cx="735749" cy="700670"/>
          </a:xfrm>
          <a:prstGeom prst="rect">
            <a:avLst/>
          </a:prstGeom>
        </p:spPr>
      </p:pic>
      <p:pic>
        <p:nvPicPr>
          <p:cNvPr id="549" name="Audio 548">
            <a:hlinkClick r:id="" action="ppaction://media"/>
            <a:extLst>
              <a:ext uri="{FF2B5EF4-FFF2-40B4-BE49-F238E27FC236}">
                <a16:creationId xmlns:a16="http://schemas.microsoft.com/office/drawing/2014/main" id="{71EFB1E1-04FE-94C7-477F-9B3BD0F02FE6}"/>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76563" t="-76563" r="-76563" b="-76563"/>
          <a:stretch>
            <a:fillRect/>
          </a:stretch>
        </p:blipFill>
        <p:spPr>
          <a:xfrm>
            <a:off x="7539228" y="3538728"/>
            <a:ext cx="1543050" cy="1543050"/>
          </a:xfrm>
          <a:prstGeom prst="ellipse">
            <a:avLst/>
          </a:prstGeom>
        </p:spPr>
      </p:pic>
      <p:sp>
        <p:nvSpPr>
          <p:cNvPr id="5" name="TextBox 4">
            <a:extLst>
              <a:ext uri="{FF2B5EF4-FFF2-40B4-BE49-F238E27FC236}">
                <a16:creationId xmlns:a16="http://schemas.microsoft.com/office/drawing/2014/main" id="{384E2E00-113B-7341-FFF2-6FE95DB2B0DE}"/>
              </a:ext>
            </a:extLst>
          </p:cNvPr>
          <p:cNvSpPr txBox="1"/>
          <p:nvPr/>
        </p:nvSpPr>
        <p:spPr>
          <a:xfrm>
            <a:off x="7980406" y="859825"/>
            <a:ext cx="133864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Raul Graterol</a:t>
            </a:r>
            <a:br>
              <a:rPr lang="en-US" sz="800"/>
            </a:br>
            <a:r>
              <a:rPr lang="en-US" sz="800">
                <a:solidFill>
                  <a:schemeClr val="bg1"/>
                </a:solidFill>
              </a:rPr>
              <a:t>       CPE</a:t>
            </a:r>
          </a:p>
        </p:txBody>
      </p:sp>
    </p:spTree>
    <p:extLst>
      <p:ext uri="{BB962C8B-B14F-4D97-AF65-F5344CB8AC3E}">
        <p14:creationId xmlns:p14="http://schemas.microsoft.com/office/powerpoint/2010/main" val="1949628923"/>
      </p:ext>
    </p:extLst>
  </p:cSld>
  <p:clrMapOvr>
    <a:masterClrMapping/>
  </p:clrMapOvr>
  <mc:AlternateContent xmlns:mc="http://schemas.openxmlformats.org/markup-compatibility/2006" xmlns:p14="http://schemas.microsoft.com/office/powerpoint/2010/main">
    <mc:Choice Requires="p14">
      <p:transition spd="slow" p14:dur="2000" advTm="32728"/>
    </mc:Choice>
    <mc:Fallback xmlns="">
      <p:transition spd="slow" advTm="32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4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49"/>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0">
          <a:extLst>
            <a:ext uri="{FF2B5EF4-FFF2-40B4-BE49-F238E27FC236}">
              <a16:creationId xmlns:a16="http://schemas.microsoft.com/office/drawing/2014/main" id="{54FF050B-07DA-F104-7899-AFDC54498711}"/>
            </a:ext>
          </a:extLst>
        </p:cNvPr>
        <p:cNvGrpSpPr/>
        <p:nvPr/>
      </p:nvGrpSpPr>
      <p:grpSpPr>
        <a:xfrm>
          <a:off x="0" y="0"/>
          <a:ext cx="0" cy="0"/>
          <a:chOff x="0" y="0"/>
          <a:chExt cx="0" cy="0"/>
        </a:xfrm>
      </p:grpSpPr>
      <p:sp>
        <p:nvSpPr>
          <p:cNvPr id="523" name="Google Shape;523;p56">
            <a:extLst>
              <a:ext uri="{FF2B5EF4-FFF2-40B4-BE49-F238E27FC236}">
                <a16:creationId xmlns:a16="http://schemas.microsoft.com/office/drawing/2014/main" id="{C89DDD13-1577-7490-F227-E6204400902D}"/>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28</a:t>
            </a:fld>
            <a:endParaRPr/>
          </a:p>
        </p:txBody>
      </p:sp>
      <p:sp>
        <p:nvSpPr>
          <p:cNvPr id="6" name="Google Shape;342;p42">
            <a:extLst>
              <a:ext uri="{FF2B5EF4-FFF2-40B4-BE49-F238E27FC236}">
                <a16:creationId xmlns:a16="http://schemas.microsoft.com/office/drawing/2014/main" id="{944C049B-CA47-AF77-AE0A-E9850CBE0091}"/>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7" name="Google Shape;498;p53">
            <a:extLst>
              <a:ext uri="{FF2B5EF4-FFF2-40B4-BE49-F238E27FC236}">
                <a16:creationId xmlns:a16="http://schemas.microsoft.com/office/drawing/2014/main" id="{A64BDDA6-7711-F7C5-C1F1-59130304B2ED}"/>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graphicFrame>
        <p:nvGraphicFramePr>
          <p:cNvPr id="3" name="Table 2">
            <a:extLst>
              <a:ext uri="{FF2B5EF4-FFF2-40B4-BE49-F238E27FC236}">
                <a16:creationId xmlns:a16="http://schemas.microsoft.com/office/drawing/2014/main" id="{5CDDA773-A282-D99E-7456-D28DD0AC2B0B}"/>
              </a:ext>
            </a:extLst>
          </p:cNvPr>
          <p:cNvGraphicFramePr>
            <a:graphicFrameLocks noGrp="1"/>
          </p:cNvGraphicFramePr>
          <p:nvPr>
            <p:extLst>
              <p:ext uri="{D42A27DB-BD31-4B8C-83A1-F6EECF244321}">
                <p14:modId xmlns:p14="http://schemas.microsoft.com/office/powerpoint/2010/main" val="1622282477"/>
              </p:ext>
            </p:extLst>
          </p:nvPr>
        </p:nvGraphicFramePr>
        <p:xfrm>
          <a:off x="0" y="1397226"/>
          <a:ext cx="9144000" cy="3746273"/>
        </p:xfrm>
        <a:graphic>
          <a:graphicData uri="http://schemas.openxmlformats.org/drawingml/2006/table">
            <a:tbl>
              <a:tblPr bandRow="1">
                <a:tableStyleId>{551DF671-B5B6-4009-8419-09253A1CBF6B}</a:tableStyleId>
              </a:tblPr>
              <a:tblGrid>
                <a:gridCol w="1785925">
                  <a:extLst>
                    <a:ext uri="{9D8B030D-6E8A-4147-A177-3AD203B41FA5}">
                      <a16:colId xmlns:a16="http://schemas.microsoft.com/office/drawing/2014/main" val="2368118071"/>
                    </a:ext>
                  </a:extLst>
                </a:gridCol>
                <a:gridCol w="1785925">
                  <a:extLst>
                    <a:ext uri="{9D8B030D-6E8A-4147-A177-3AD203B41FA5}">
                      <a16:colId xmlns:a16="http://schemas.microsoft.com/office/drawing/2014/main" val="2989826345"/>
                    </a:ext>
                  </a:extLst>
                </a:gridCol>
                <a:gridCol w="1785925">
                  <a:extLst>
                    <a:ext uri="{9D8B030D-6E8A-4147-A177-3AD203B41FA5}">
                      <a16:colId xmlns:a16="http://schemas.microsoft.com/office/drawing/2014/main" val="4007644900"/>
                    </a:ext>
                  </a:extLst>
                </a:gridCol>
                <a:gridCol w="1785925">
                  <a:extLst>
                    <a:ext uri="{9D8B030D-6E8A-4147-A177-3AD203B41FA5}">
                      <a16:colId xmlns:a16="http://schemas.microsoft.com/office/drawing/2014/main" val="227296178"/>
                    </a:ext>
                  </a:extLst>
                </a:gridCol>
                <a:gridCol w="2000300">
                  <a:extLst>
                    <a:ext uri="{9D8B030D-6E8A-4147-A177-3AD203B41FA5}">
                      <a16:colId xmlns:a16="http://schemas.microsoft.com/office/drawing/2014/main" val="1145321642"/>
                    </a:ext>
                  </a:extLst>
                </a:gridCol>
              </a:tblGrid>
              <a:tr h="547261">
                <a:tc>
                  <a:txBody>
                    <a:bodyPr/>
                    <a:lstStyle/>
                    <a:p>
                      <a:pPr algn="ctr" rtl="0" fontAlgn="t"/>
                      <a:r>
                        <a:rPr lang="en-US" sz="1200" b="1" i="1">
                          <a:effectLst/>
                          <a:latin typeface="Helvetica Neue"/>
                        </a:rPr>
                        <a:t>Features</a:t>
                      </a:r>
                      <a:endParaRPr lang="en-US" sz="1200">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lvl="0" algn="ctr">
                        <a:buNone/>
                      </a:pPr>
                      <a:r>
                        <a:rPr lang="en-US" sz="1200" b="1" i="1" u="none" strike="noStrike" baseline="0" noProof="0">
                          <a:solidFill>
                            <a:srgbClr val="000000"/>
                          </a:solidFill>
                          <a:effectLst/>
                          <a:latin typeface="Helvetica Neue"/>
                        </a:rPr>
                        <a:t>MongoDB</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1" i="1" u="none" strike="noStrike" baseline="0" noProof="0">
                          <a:solidFill>
                            <a:srgbClr val="000000"/>
                          </a:solidFill>
                          <a:effectLst/>
                          <a:latin typeface="Helvetica Neue"/>
                        </a:rPr>
                        <a:t>Apache Cassandra</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1" i="1" u="none" strike="noStrike" baseline="0" noProof="0">
                          <a:solidFill>
                            <a:srgbClr val="000000"/>
                          </a:solidFill>
                          <a:effectLst/>
                          <a:latin typeface="Helvetica Neue"/>
                        </a:rPr>
                        <a:t>Firebase </a:t>
                      </a: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lvl="0" algn="ctr">
                        <a:buNone/>
                      </a:pPr>
                      <a:r>
                        <a:rPr lang="en-US" sz="1200" b="1" i="1" u="none" strike="noStrike" baseline="0" noProof="0">
                          <a:solidFill>
                            <a:srgbClr val="000000"/>
                          </a:solidFill>
                          <a:effectLst/>
                          <a:latin typeface="Helvetica Neue"/>
                        </a:rPr>
                        <a:t>MySQL</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85000"/>
                      </a:schemeClr>
                    </a:solidFill>
                  </a:tcPr>
                </a:tc>
                <a:extLst>
                  <a:ext uri="{0D108BD9-81ED-4DB2-BD59-A6C34878D82A}">
                    <a16:rowId xmlns:a16="http://schemas.microsoft.com/office/drawing/2014/main" val="1725641061"/>
                  </a:ext>
                </a:extLst>
              </a:tr>
              <a:tr h="753970">
                <a:tc>
                  <a:txBody>
                    <a:bodyPr/>
                    <a:lstStyle/>
                    <a:p>
                      <a:pPr lvl="0" algn="ctr">
                        <a:buNone/>
                      </a:pPr>
                      <a:br>
                        <a:rPr lang="en-US" sz="1200" b="1" i="0" u="none" strike="noStrike" baseline="0" noProof="0">
                          <a:solidFill>
                            <a:srgbClr val="000000"/>
                          </a:solidFill>
                          <a:effectLst/>
                          <a:latin typeface="Helvetica Neue"/>
                        </a:rPr>
                      </a:br>
                      <a:r>
                        <a:rPr lang="en-US" sz="1200" b="1" i="0" u="none" strike="noStrike" baseline="0" noProof="0">
                          <a:solidFill>
                            <a:srgbClr val="000000"/>
                          </a:solidFill>
                          <a:effectLst/>
                          <a:latin typeface="Helvetica Neue"/>
                        </a:rPr>
                        <a:t>Data Model</a:t>
                      </a:r>
                      <a:endParaRPr lang="en-US"/>
                    </a:p>
                  </a:txBody>
                  <a:tcPr marL="63500" marR="63500" marT="63500" marB="6350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Document-oriented (JSON-like)</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br>
                        <a:rPr lang="en-US" sz="1200" b="0" i="0" u="none" strike="noStrike" baseline="0" noProof="0">
                          <a:solidFill>
                            <a:srgbClr val="000000"/>
                          </a:solidFill>
                          <a:effectLst/>
                          <a:latin typeface="Helvetica Neue"/>
                        </a:rPr>
                      </a:br>
                      <a:r>
                        <a:rPr lang="en-US" sz="1200" b="0" i="0" u="none" strike="noStrike" baseline="0" noProof="0">
                          <a:solidFill>
                            <a:srgbClr val="000000"/>
                          </a:solidFill>
                          <a:effectLst/>
                          <a:latin typeface="Helvetica Neue"/>
                        </a:rPr>
                        <a:t>Column-family</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lvl="0" indent="0" algn="ctr">
                        <a:lnSpc>
                          <a:spcPct val="100000"/>
                        </a:lnSpc>
                        <a:buNone/>
                      </a:pPr>
                      <a:r>
                        <a:rPr lang="en-US" sz="1200" b="0" i="0" u="none" strike="noStrike" baseline="0" noProof="0">
                          <a:solidFill>
                            <a:srgbClr val="000000"/>
                          </a:solidFill>
                          <a:effectLst/>
                          <a:latin typeface="Helvetica Neue"/>
                        </a:rPr>
                        <a:t>Document-oriented (JSON-like)</a:t>
                      </a:r>
                      <a:endParaRPr lang="en-US"/>
                    </a:p>
                    <a:p>
                      <a:pPr lvl="0" algn="ctr">
                        <a:buNone/>
                      </a:pPr>
                      <a:endParaRPr lang="en-US" sz="1200" b="0" i="0" u="none" strike="noStrike" noProof="0">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Table-based (Relational)</a:t>
                      </a:r>
                      <a:endParaRPr lang="en-US"/>
                    </a:p>
                  </a:txBody>
                  <a:tcPr marL="63500" marR="63500" marT="63500" marB="6350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27256266"/>
                  </a:ext>
                </a:extLst>
              </a:tr>
              <a:tr h="539503">
                <a:tc>
                  <a:txBody>
                    <a:bodyPr/>
                    <a:lstStyle/>
                    <a:p>
                      <a:pPr marL="0" lvl="0" indent="0" algn="ctr">
                        <a:lnSpc>
                          <a:spcPct val="100000"/>
                        </a:lnSpc>
                        <a:buNone/>
                      </a:pPr>
                      <a:r>
                        <a:rPr lang="en-US" sz="1200" b="1" i="0" u="none" strike="noStrike" baseline="0" noProof="0">
                          <a:solidFill>
                            <a:srgbClr val="000000"/>
                          </a:solidFill>
                          <a:effectLst/>
                          <a:latin typeface="Helvetica Neue"/>
                        </a:rPr>
                        <a:t>Type</a:t>
                      </a:r>
                      <a:endParaRPr lang="en-US"/>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NoSQL</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0" i="0" u="none" strike="noStrike" baseline="0" noProof="0">
                          <a:solidFill>
                            <a:srgbClr val="000000"/>
                          </a:solidFill>
                          <a:effectLst/>
                          <a:latin typeface="Helvetica Neue"/>
                        </a:rPr>
                        <a:t>NoSQL</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NoSQL</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Relational (SQL)</a:t>
                      </a:r>
                      <a:endParaRPr lang="en-US"/>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24966450"/>
                  </a:ext>
                </a:extLst>
              </a:tr>
              <a:tr h="952064">
                <a:tc>
                  <a:txBody>
                    <a:bodyPr/>
                    <a:lstStyle/>
                    <a:p>
                      <a:pPr algn="ctr" rtl="0" fontAlgn="t"/>
                      <a:br>
                        <a:rPr lang="en-US" sz="1200" b="1">
                          <a:effectLst/>
                          <a:latin typeface="Helvetica Neue"/>
                        </a:rPr>
                      </a:br>
                      <a:r>
                        <a:rPr lang="en-US" sz="1200" b="1">
                          <a:effectLst/>
                          <a:latin typeface="Helvetica Neue"/>
                        </a:rPr>
                        <a:t>Benefits</a:t>
                      </a:r>
                      <a:br>
                        <a:rPr lang="en-US" sz="1200" b="1">
                          <a:effectLst/>
                          <a:latin typeface="Helvetica Neue"/>
                        </a:rPr>
                      </a:br>
                      <a:endParaRPr lang="en-US" sz="1200" b="1">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Flexible schema, High scalability, High availability</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0" i="0" u="none" strike="noStrike" baseline="0" noProof="0">
                          <a:solidFill>
                            <a:srgbClr val="000000"/>
                          </a:solidFill>
                          <a:effectLst/>
                          <a:latin typeface="Helvetica Neue"/>
                        </a:rPr>
                        <a:t>Highly scalable, High availability, Fault-tolerant</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Real-time updates, Easy to use, Serverless</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Mature, Rich query language</a:t>
                      </a:r>
                      <a:endParaRPr lang="en-US"/>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35340088"/>
                  </a:ext>
                </a:extLst>
              </a:tr>
              <a:tr h="953475">
                <a:tc>
                  <a:txBody>
                    <a:bodyPr/>
                    <a:lstStyle/>
                    <a:p>
                      <a:pPr lvl="0" algn="ctr">
                        <a:buNone/>
                      </a:pPr>
                      <a:br>
                        <a:rPr lang="en-US" sz="1200" b="1" i="0" u="none" strike="noStrike" baseline="0" noProof="0">
                          <a:solidFill>
                            <a:srgbClr val="000000"/>
                          </a:solidFill>
                          <a:effectLst/>
                          <a:latin typeface="Helvetica Neue"/>
                        </a:rPr>
                      </a:br>
                      <a:r>
                        <a:rPr lang="en-US" sz="1200" b="1" i="0" u="none" strike="noStrike" baseline="0" noProof="0">
                          <a:solidFill>
                            <a:srgbClr val="000000"/>
                          </a:solidFill>
                          <a:effectLst/>
                          <a:latin typeface="Helvetica Neue"/>
                        </a:rPr>
                        <a:t>Drawbacks</a:t>
                      </a:r>
                      <a:endParaRPr lang="en-US" sz="1200">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Limited support for complex transactions, Not relational</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0" i="0" u="none" strike="noStrike" baseline="0" noProof="0">
                          <a:solidFill>
                            <a:srgbClr val="000000"/>
                          </a:solidFill>
                          <a:effectLst/>
                          <a:latin typeface="Helvetica Neue"/>
                        </a:rPr>
                        <a:t>Complex setup, Not ideal for transactional workloads</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Limited querying capabilities, Pricing can increase with usage</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Scaling can be challenging, Performance can degrade on large data</a:t>
                      </a:r>
                      <a:endParaRPr lang="en-US"/>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42581580"/>
                  </a:ext>
                </a:extLst>
              </a:tr>
            </a:tbl>
          </a:graphicData>
        </a:graphic>
      </p:graphicFrame>
      <p:pic>
        <p:nvPicPr>
          <p:cNvPr id="4" name="Picture 3" descr="A person smiling for a picture&#10;&#10;AI-generated content may be incorrect.">
            <a:extLst>
              <a:ext uri="{FF2B5EF4-FFF2-40B4-BE49-F238E27FC236}">
                <a16:creationId xmlns:a16="http://schemas.microsoft.com/office/drawing/2014/main" id="{AD32B309-93F0-73B0-C140-782D3D02CCED}"/>
              </a:ext>
            </a:extLst>
          </p:cNvPr>
          <p:cNvPicPr>
            <a:picLocks noChangeAspect="1"/>
          </p:cNvPicPr>
          <p:nvPr/>
        </p:nvPicPr>
        <p:blipFill>
          <a:blip r:embed="rId5"/>
          <a:stretch>
            <a:fillRect/>
          </a:stretch>
        </p:blipFill>
        <p:spPr>
          <a:xfrm>
            <a:off x="7994147" y="144501"/>
            <a:ext cx="735749" cy="700670"/>
          </a:xfrm>
          <a:prstGeom prst="rect">
            <a:avLst/>
          </a:prstGeom>
        </p:spPr>
      </p:pic>
      <p:pic>
        <p:nvPicPr>
          <p:cNvPr id="57" name="Audio 56">
            <a:hlinkClick r:id="" action="ppaction://media"/>
            <a:extLst>
              <a:ext uri="{FF2B5EF4-FFF2-40B4-BE49-F238E27FC236}">
                <a16:creationId xmlns:a16="http://schemas.microsoft.com/office/drawing/2014/main" id="{88FDEE03-06B8-57E8-7D3A-FB4C92261DF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76563" t="-76563" r="-76563" b="-76563"/>
          <a:stretch>
            <a:fillRect/>
          </a:stretch>
        </p:blipFill>
        <p:spPr>
          <a:xfrm>
            <a:off x="7539228" y="3538728"/>
            <a:ext cx="1543050" cy="1543050"/>
          </a:xfrm>
          <a:prstGeom prst="ellipse">
            <a:avLst/>
          </a:prstGeom>
        </p:spPr>
      </p:pic>
      <p:sp>
        <p:nvSpPr>
          <p:cNvPr id="5" name="TextBox 4">
            <a:extLst>
              <a:ext uri="{FF2B5EF4-FFF2-40B4-BE49-F238E27FC236}">
                <a16:creationId xmlns:a16="http://schemas.microsoft.com/office/drawing/2014/main" id="{FF341FA6-241F-B328-2A00-AC862BDC1433}"/>
              </a:ext>
            </a:extLst>
          </p:cNvPr>
          <p:cNvSpPr txBox="1"/>
          <p:nvPr/>
        </p:nvSpPr>
        <p:spPr>
          <a:xfrm>
            <a:off x="7980406" y="859825"/>
            <a:ext cx="133864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Raul Graterol</a:t>
            </a:r>
            <a:br>
              <a:rPr lang="en-US" sz="800"/>
            </a:br>
            <a:r>
              <a:rPr lang="en-US" sz="800">
                <a:solidFill>
                  <a:schemeClr val="bg1"/>
                </a:solidFill>
              </a:rPr>
              <a:t>       CPE</a:t>
            </a:r>
          </a:p>
        </p:txBody>
      </p:sp>
    </p:spTree>
    <p:extLst>
      <p:ext uri="{BB962C8B-B14F-4D97-AF65-F5344CB8AC3E}">
        <p14:creationId xmlns:p14="http://schemas.microsoft.com/office/powerpoint/2010/main" val="2488255092"/>
      </p:ext>
    </p:extLst>
  </p:cSld>
  <p:clrMapOvr>
    <a:masterClrMapping/>
  </p:clrMapOvr>
  <mc:AlternateContent xmlns:mc="http://schemas.openxmlformats.org/markup-compatibility/2006" xmlns:p14="http://schemas.microsoft.com/office/powerpoint/2010/main">
    <mc:Choice Requires="p14">
      <p:transition spd="slow" p14:dur="2000" advTm="25167"/>
    </mc:Choice>
    <mc:Fallback xmlns="">
      <p:transition spd="slow" advTm="251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7"/>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0">
          <a:extLst>
            <a:ext uri="{FF2B5EF4-FFF2-40B4-BE49-F238E27FC236}">
              <a16:creationId xmlns:a16="http://schemas.microsoft.com/office/drawing/2014/main" id="{D10349A0-C35B-3317-8C6F-7D2769D9EE34}"/>
            </a:ext>
          </a:extLst>
        </p:cNvPr>
        <p:cNvGrpSpPr/>
        <p:nvPr/>
      </p:nvGrpSpPr>
      <p:grpSpPr>
        <a:xfrm>
          <a:off x="0" y="0"/>
          <a:ext cx="0" cy="0"/>
          <a:chOff x="0" y="0"/>
          <a:chExt cx="0" cy="0"/>
        </a:xfrm>
      </p:grpSpPr>
      <p:sp>
        <p:nvSpPr>
          <p:cNvPr id="523" name="Google Shape;523;p56">
            <a:extLst>
              <a:ext uri="{FF2B5EF4-FFF2-40B4-BE49-F238E27FC236}">
                <a16:creationId xmlns:a16="http://schemas.microsoft.com/office/drawing/2014/main" id="{59EACBEA-7A50-F3AD-4B4A-99B6E44091FF}"/>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29</a:t>
            </a:fld>
            <a:endParaRPr/>
          </a:p>
        </p:txBody>
      </p:sp>
      <p:sp>
        <p:nvSpPr>
          <p:cNvPr id="6" name="Google Shape;342;p42">
            <a:extLst>
              <a:ext uri="{FF2B5EF4-FFF2-40B4-BE49-F238E27FC236}">
                <a16:creationId xmlns:a16="http://schemas.microsoft.com/office/drawing/2014/main" id="{600D4FF9-4AB0-122D-F0F5-F670A4FD0D96}"/>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7" name="Google Shape;498;p53">
            <a:extLst>
              <a:ext uri="{FF2B5EF4-FFF2-40B4-BE49-F238E27FC236}">
                <a16:creationId xmlns:a16="http://schemas.microsoft.com/office/drawing/2014/main" id="{6E3BFAD4-8E58-999D-40FE-B6CF5267BDFE}"/>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graphicFrame>
        <p:nvGraphicFramePr>
          <p:cNvPr id="3" name="Table 2">
            <a:extLst>
              <a:ext uri="{FF2B5EF4-FFF2-40B4-BE49-F238E27FC236}">
                <a16:creationId xmlns:a16="http://schemas.microsoft.com/office/drawing/2014/main" id="{4B53DDB6-188B-DCB8-0373-08125631B4E4}"/>
              </a:ext>
            </a:extLst>
          </p:cNvPr>
          <p:cNvGraphicFramePr>
            <a:graphicFrameLocks noGrp="1"/>
          </p:cNvGraphicFramePr>
          <p:nvPr>
            <p:extLst>
              <p:ext uri="{D42A27DB-BD31-4B8C-83A1-F6EECF244321}">
                <p14:modId xmlns:p14="http://schemas.microsoft.com/office/powerpoint/2010/main" val="2250839447"/>
              </p:ext>
            </p:extLst>
          </p:nvPr>
        </p:nvGraphicFramePr>
        <p:xfrm>
          <a:off x="0" y="1287037"/>
          <a:ext cx="9144002" cy="3856463"/>
        </p:xfrm>
        <a:graphic>
          <a:graphicData uri="http://schemas.openxmlformats.org/drawingml/2006/table">
            <a:tbl>
              <a:tblPr bandRow="1">
                <a:tableStyleId>{551DF671-B5B6-4009-8419-09253A1CBF6B}</a:tableStyleId>
              </a:tblPr>
              <a:tblGrid>
                <a:gridCol w="1785925">
                  <a:extLst>
                    <a:ext uri="{9D8B030D-6E8A-4147-A177-3AD203B41FA5}">
                      <a16:colId xmlns:a16="http://schemas.microsoft.com/office/drawing/2014/main" val="2368118071"/>
                    </a:ext>
                  </a:extLst>
                </a:gridCol>
                <a:gridCol w="1785925">
                  <a:extLst>
                    <a:ext uri="{9D8B030D-6E8A-4147-A177-3AD203B41FA5}">
                      <a16:colId xmlns:a16="http://schemas.microsoft.com/office/drawing/2014/main" val="2989826345"/>
                    </a:ext>
                  </a:extLst>
                </a:gridCol>
                <a:gridCol w="1785925">
                  <a:extLst>
                    <a:ext uri="{9D8B030D-6E8A-4147-A177-3AD203B41FA5}">
                      <a16:colId xmlns:a16="http://schemas.microsoft.com/office/drawing/2014/main" val="4007644900"/>
                    </a:ext>
                  </a:extLst>
                </a:gridCol>
                <a:gridCol w="1785925">
                  <a:extLst>
                    <a:ext uri="{9D8B030D-6E8A-4147-A177-3AD203B41FA5}">
                      <a16:colId xmlns:a16="http://schemas.microsoft.com/office/drawing/2014/main" val="227296178"/>
                    </a:ext>
                  </a:extLst>
                </a:gridCol>
                <a:gridCol w="2000302">
                  <a:extLst>
                    <a:ext uri="{9D8B030D-6E8A-4147-A177-3AD203B41FA5}">
                      <a16:colId xmlns:a16="http://schemas.microsoft.com/office/drawing/2014/main" val="1145321642"/>
                    </a:ext>
                  </a:extLst>
                </a:gridCol>
              </a:tblGrid>
              <a:tr h="508476">
                <a:tc>
                  <a:txBody>
                    <a:bodyPr/>
                    <a:lstStyle/>
                    <a:p>
                      <a:pPr algn="ctr" rtl="0" fontAlgn="t"/>
                      <a:r>
                        <a:rPr lang="en-US" sz="1200" b="1" i="1">
                          <a:effectLst/>
                          <a:latin typeface="Helvetica Neue"/>
                        </a:rPr>
                        <a:t>Feature </a:t>
                      </a:r>
                      <a:endParaRPr lang="en-US">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lvl="0" algn="ctr">
                        <a:buNone/>
                      </a:pPr>
                      <a:r>
                        <a:rPr lang="en-US" sz="1200" b="1" i="0" u="none" strike="noStrike" noProof="0">
                          <a:solidFill>
                            <a:srgbClr val="000000"/>
                          </a:solidFill>
                          <a:effectLst/>
                          <a:latin typeface="Helvetica Neue"/>
                        </a:rPr>
                        <a:t>Self-hosting server </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lvl="0" algn="ctr">
                        <a:buNone/>
                      </a:pPr>
                      <a:r>
                        <a:rPr lang="en-US" sz="1200" b="1" i="1" u="none" strike="noStrike" baseline="0" noProof="0">
                          <a:solidFill>
                            <a:srgbClr val="000000"/>
                          </a:solidFill>
                          <a:effectLst/>
                          <a:latin typeface="Helvetica Neue"/>
                        </a:rPr>
                        <a:t>Heroku</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1" i="1" u="none" strike="noStrike" baseline="0" noProof="0">
                          <a:solidFill>
                            <a:srgbClr val="000000"/>
                          </a:solidFill>
                          <a:effectLst/>
                          <a:latin typeface="Helvetica Neue"/>
                        </a:rPr>
                        <a:t>Vercel</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lvl="0" algn="ctr">
                        <a:buNone/>
                      </a:pPr>
                      <a:r>
                        <a:rPr lang="en-US" sz="1200" b="1" i="1" u="none" strike="noStrike" baseline="0" noProof="0">
                          <a:solidFill>
                            <a:srgbClr val="000000"/>
                          </a:solidFill>
                          <a:effectLst/>
                          <a:latin typeface="Helvetica Neue"/>
                        </a:rPr>
                        <a:t>Shared Hosting</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extLst>
                  <a:ext uri="{0D108BD9-81ED-4DB2-BD59-A6C34878D82A}">
                    <a16:rowId xmlns:a16="http://schemas.microsoft.com/office/drawing/2014/main" val="1725641061"/>
                  </a:ext>
                </a:extLst>
              </a:tr>
              <a:tr h="943615">
                <a:tc>
                  <a:txBody>
                    <a:bodyPr/>
                    <a:lstStyle/>
                    <a:p>
                      <a:pPr lvl="0" algn="ctr">
                        <a:buNone/>
                      </a:pPr>
                      <a:br>
                        <a:rPr lang="en-US" sz="1200" b="1" i="0" u="none" strike="noStrike" baseline="0" noProof="0">
                          <a:solidFill>
                            <a:srgbClr val="000000"/>
                          </a:solidFill>
                          <a:effectLst/>
                          <a:latin typeface="Helvetica Neue"/>
                        </a:rPr>
                      </a:br>
                      <a:r>
                        <a:rPr lang="en-US" sz="1200" b="1" i="0" u="none" strike="noStrike" baseline="0" noProof="0">
                          <a:solidFill>
                            <a:srgbClr val="000000"/>
                          </a:solidFill>
                          <a:effectLst/>
                          <a:latin typeface="Helvetica Neue"/>
                        </a:rPr>
                        <a:t>Key Advantages</a:t>
                      </a:r>
                      <a:endParaRPr lang="en-US"/>
                    </a:p>
                  </a:txBody>
                  <a:tcPr marL="63500" marR="63500" marT="63500" marB="6350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Cost-effective, Full control over setup, Portable with built-in battery backup</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Easy deployment, Scales automatically</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0" i="0" u="none" strike="noStrike" baseline="0" noProof="0">
                          <a:solidFill>
                            <a:srgbClr val="000000"/>
                          </a:solidFill>
                          <a:effectLst/>
                          <a:latin typeface="Helvetica Neue"/>
                        </a:rPr>
                        <a:t>Optimized for frontend apps, Seamless Git integration</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Affordable, Beginner-friendly, No maintenance required</a:t>
                      </a:r>
                      <a:endParaRPr lang="en-US"/>
                    </a:p>
                  </a:txBody>
                  <a:tcPr marL="63500" marR="63500" marT="63500" marB="6350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24966450"/>
                  </a:ext>
                </a:extLst>
              </a:tr>
              <a:tr h="942219">
                <a:tc>
                  <a:txBody>
                    <a:bodyPr/>
                    <a:lstStyle/>
                    <a:p>
                      <a:pPr lvl="0" algn="ctr">
                        <a:buNone/>
                      </a:pPr>
                      <a:br>
                        <a:rPr lang="en-US" sz="1200" b="1" i="0" u="none" strike="noStrike" baseline="0" noProof="0">
                          <a:solidFill>
                            <a:srgbClr val="000000"/>
                          </a:solidFill>
                          <a:effectLst/>
                          <a:latin typeface="Helvetica Neue"/>
                        </a:rPr>
                      </a:br>
                      <a:r>
                        <a:rPr lang="en-US" sz="1200" b="1" i="0" u="none" strike="noStrike" baseline="0" noProof="0">
                          <a:solidFill>
                            <a:srgbClr val="000000"/>
                          </a:solidFill>
                          <a:effectLst/>
                          <a:latin typeface="Helvetica Neue"/>
                        </a:rPr>
                        <a:t>Drawbacks</a:t>
                      </a:r>
                      <a:endParaRPr lang="en-US"/>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Limited performance, Not optimized for high-demand loads</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Limited free tier, Costs increase with usage</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0" i="0" u="none" strike="noStrike" baseline="0" noProof="0">
                          <a:solidFill>
                            <a:srgbClr val="000000"/>
                          </a:solidFill>
                          <a:effectLst/>
                          <a:latin typeface="Helvetica Neue"/>
                        </a:rPr>
                        <a:t>Backend services are limited, Can be costly at scale</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Limited resources, Can slow down with high traffic</a:t>
                      </a:r>
                      <a:endParaRPr lang="en-US"/>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35340088"/>
                  </a:ext>
                </a:extLst>
              </a:tr>
              <a:tr h="764244">
                <a:tc>
                  <a:txBody>
                    <a:bodyPr/>
                    <a:lstStyle/>
                    <a:p>
                      <a:pPr lvl="0" algn="ctr">
                        <a:buNone/>
                      </a:pPr>
                      <a:br>
                        <a:rPr lang="en-US" sz="1200" b="1" i="0" u="none" strike="noStrike" baseline="0" noProof="0">
                          <a:solidFill>
                            <a:srgbClr val="000000"/>
                          </a:solidFill>
                          <a:effectLst/>
                          <a:latin typeface="Helvetica Neue"/>
                        </a:rPr>
                      </a:br>
                      <a:r>
                        <a:rPr lang="en-US" sz="1200" b="1" i="0" u="none" strike="noStrike" baseline="0" noProof="0">
                          <a:solidFill>
                            <a:srgbClr val="000000"/>
                          </a:solidFill>
                          <a:effectLst/>
                          <a:latin typeface="Helvetica Neue"/>
                        </a:rPr>
                        <a:t>Best For</a:t>
                      </a:r>
                      <a:endParaRPr lang="en-US"/>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Personal projects, Learning, Small-scale hosting</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Web apps, Startups, Prototyping</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0" i="0" u="none" strike="noStrike" baseline="0" noProof="0">
                          <a:solidFill>
                            <a:srgbClr val="000000"/>
                          </a:solidFill>
                          <a:effectLst/>
                          <a:latin typeface="Helvetica Neue"/>
                        </a:rPr>
                        <a:t>Static sites, Serverless applications</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Small websites, Personal blogs</a:t>
                      </a:r>
                      <a:endParaRPr lang="en-US"/>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42581580"/>
                  </a:ext>
                </a:extLst>
              </a:tr>
              <a:tr h="697909">
                <a:tc>
                  <a:txBody>
                    <a:bodyPr/>
                    <a:lstStyle/>
                    <a:p>
                      <a:pPr lvl="0" algn="ctr">
                        <a:buNone/>
                      </a:pPr>
                      <a:br>
                        <a:rPr lang="en-US" sz="1200" b="1" i="0" u="none" strike="noStrike" baseline="0" noProof="0">
                          <a:solidFill>
                            <a:srgbClr val="000000"/>
                          </a:solidFill>
                          <a:effectLst/>
                          <a:latin typeface="Helvetica Neue"/>
                        </a:rPr>
                      </a:br>
                      <a:r>
                        <a:rPr lang="en-US" sz="1200" b="1" i="0" u="none" strike="noStrike" baseline="0" noProof="0">
                          <a:solidFill>
                            <a:srgbClr val="000000"/>
                          </a:solidFill>
                          <a:effectLst/>
                          <a:latin typeface="Helvetica Neue"/>
                        </a:rPr>
                        <a:t>Pricing</a:t>
                      </a:r>
                      <a:endParaRPr lang="en-US"/>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One-time cost (hardware &amp; electricity)</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br>
                        <a:rPr lang="en-US" sz="1200">
                          <a:effectLst/>
                          <a:latin typeface="Helvetica Neue"/>
                        </a:rPr>
                      </a:br>
                      <a:r>
                        <a:rPr lang="en-US" sz="1200">
                          <a:effectLst/>
                          <a:latin typeface="Helvetica Neue"/>
                        </a:rPr>
                        <a:t>$7 per month</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t"/>
                      <a:br>
                        <a:rPr lang="en-US" sz="1200">
                          <a:effectLst/>
                          <a:latin typeface="Helvetica Neue"/>
                        </a:rPr>
                      </a:br>
                      <a:r>
                        <a:rPr lang="en-US" sz="1200">
                          <a:effectLst/>
                          <a:latin typeface="Helvetica Neue"/>
                        </a:rPr>
                        <a:t>$20 per month</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br>
                        <a:rPr lang="en-US" sz="1200" b="0" i="0" u="none" strike="noStrike" baseline="0" noProof="0">
                          <a:solidFill>
                            <a:srgbClr val="000000"/>
                          </a:solidFill>
                          <a:effectLst/>
                          <a:latin typeface="Helvetica Neue"/>
                        </a:rPr>
                      </a:br>
                      <a:r>
                        <a:rPr lang="en-US" sz="1200" b="0" i="0" u="none" strike="noStrike" baseline="0" noProof="0">
                          <a:solidFill>
                            <a:srgbClr val="000000"/>
                          </a:solidFill>
                          <a:effectLst/>
                          <a:latin typeface="Helvetica Neue"/>
                        </a:rPr>
                        <a:t>$2 - $30 per month</a:t>
                      </a:r>
                      <a:endParaRPr lang="en-US"/>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50147320"/>
                  </a:ext>
                </a:extLst>
              </a:tr>
            </a:tbl>
          </a:graphicData>
        </a:graphic>
      </p:graphicFrame>
      <p:pic>
        <p:nvPicPr>
          <p:cNvPr id="4" name="Picture 3" descr="A person smiling for a picture&#10;&#10;AI-generated content may be incorrect.">
            <a:extLst>
              <a:ext uri="{FF2B5EF4-FFF2-40B4-BE49-F238E27FC236}">
                <a16:creationId xmlns:a16="http://schemas.microsoft.com/office/drawing/2014/main" id="{66E0D17B-D8DC-0031-6AC6-6C3EE8235EB0}"/>
              </a:ext>
            </a:extLst>
          </p:cNvPr>
          <p:cNvPicPr>
            <a:picLocks noChangeAspect="1"/>
          </p:cNvPicPr>
          <p:nvPr/>
        </p:nvPicPr>
        <p:blipFill>
          <a:blip r:embed="rId5"/>
          <a:stretch>
            <a:fillRect/>
          </a:stretch>
        </p:blipFill>
        <p:spPr>
          <a:xfrm>
            <a:off x="8019144" y="144884"/>
            <a:ext cx="735749" cy="700670"/>
          </a:xfrm>
          <a:prstGeom prst="rect">
            <a:avLst/>
          </a:prstGeom>
        </p:spPr>
      </p:pic>
      <p:pic>
        <p:nvPicPr>
          <p:cNvPr id="55" name="Audio 54">
            <a:hlinkClick r:id="" action="ppaction://media"/>
            <a:extLst>
              <a:ext uri="{FF2B5EF4-FFF2-40B4-BE49-F238E27FC236}">
                <a16:creationId xmlns:a16="http://schemas.microsoft.com/office/drawing/2014/main" id="{29F5D6D8-38D9-CE7F-6CA5-D4E5FC9AF5B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76563" t="-76563" r="-76563" b="-76563"/>
          <a:stretch>
            <a:fillRect/>
          </a:stretch>
        </p:blipFill>
        <p:spPr>
          <a:xfrm>
            <a:off x="7539228" y="3538728"/>
            <a:ext cx="1543050" cy="1543050"/>
          </a:xfrm>
          <a:prstGeom prst="ellipse">
            <a:avLst/>
          </a:prstGeom>
        </p:spPr>
      </p:pic>
      <p:sp>
        <p:nvSpPr>
          <p:cNvPr id="5" name="TextBox 4">
            <a:extLst>
              <a:ext uri="{FF2B5EF4-FFF2-40B4-BE49-F238E27FC236}">
                <a16:creationId xmlns:a16="http://schemas.microsoft.com/office/drawing/2014/main" id="{A9774BA7-075C-548E-712C-76A3978BB79C}"/>
              </a:ext>
            </a:extLst>
          </p:cNvPr>
          <p:cNvSpPr txBox="1"/>
          <p:nvPr/>
        </p:nvSpPr>
        <p:spPr>
          <a:xfrm>
            <a:off x="7980406" y="859825"/>
            <a:ext cx="133864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Raul Graterol</a:t>
            </a:r>
            <a:br>
              <a:rPr lang="en-US" sz="800"/>
            </a:br>
            <a:r>
              <a:rPr lang="en-US" sz="800">
                <a:solidFill>
                  <a:schemeClr val="bg1"/>
                </a:solidFill>
              </a:rPr>
              <a:t>       CPE</a:t>
            </a:r>
          </a:p>
        </p:txBody>
      </p:sp>
    </p:spTree>
    <p:extLst>
      <p:ext uri="{BB962C8B-B14F-4D97-AF65-F5344CB8AC3E}">
        <p14:creationId xmlns:p14="http://schemas.microsoft.com/office/powerpoint/2010/main" val="3155080853"/>
      </p:ext>
    </p:extLst>
  </p:cSld>
  <p:clrMapOvr>
    <a:masterClrMapping/>
  </p:clrMapOvr>
  <mc:AlternateContent xmlns:mc="http://schemas.openxmlformats.org/markup-compatibility/2006" xmlns:p14="http://schemas.microsoft.com/office/powerpoint/2010/main">
    <mc:Choice Requires="p14">
      <p:transition spd="slow" p14:dur="2000" advTm="24595"/>
    </mc:Choice>
    <mc:Fallback xmlns="">
      <p:transition spd="slow" advTm="245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42"/>
          <p:cNvPicPr preferRelativeResize="0">
            <a:picLocks noGrp="1"/>
          </p:cNvPicPr>
          <p:nvPr>
            <p:ph type="pic" idx="2"/>
          </p:nvPr>
        </p:nvPicPr>
        <p:blipFill rotWithShape="1">
          <a:blip r:embed="rId5">
            <a:alphaModFix/>
          </a:blip>
          <a:srcRect l="17121" r="17128"/>
          <a:stretch/>
        </p:blipFill>
        <p:spPr>
          <a:xfrm>
            <a:off x="4634650" y="7375"/>
            <a:ext cx="4509302" cy="5143503"/>
          </a:xfrm>
          <a:prstGeom prst="rect">
            <a:avLst/>
          </a:prstGeom>
        </p:spPr>
      </p:pic>
      <p:sp>
        <p:nvSpPr>
          <p:cNvPr id="340" name="Google Shape;340;p42"/>
          <p:cNvSpPr/>
          <p:nvPr/>
        </p:nvSpPr>
        <p:spPr>
          <a:xfrm>
            <a:off x="6722600" y="-8175"/>
            <a:ext cx="2421300" cy="5143500"/>
          </a:xfrm>
          <a:prstGeom prst="rect">
            <a:avLst/>
          </a:prstGeom>
          <a:solidFill>
            <a:srgbClr val="2A09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
        <p:nvSpPr>
          <p:cNvPr id="341" name="Google Shape;341;p42"/>
          <p:cNvSpPr txBox="1">
            <a:spLocks noGrp="1"/>
          </p:cNvSpPr>
          <p:nvPr>
            <p:ph type="title"/>
          </p:nvPr>
        </p:nvSpPr>
        <p:spPr>
          <a:xfrm>
            <a:off x="118775" y="390949"/>
            <a:ext cx="4395900" cy="101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None/>
            </a:pPr>
            <a:r>
              <a:rPr lang="en" sz="4600"/>
              <a:t>Motivation</a:t>
            </a:r>
            <a:endParaRPr sz="4600"/>
          </a:p>
        </p:txBody>
      </p:sp>
      <p:sp>
        <p:nvSpPr>
          <p:cNvPr id="342" name="Google Shape;342;p42"/>
          <p:cNvSpPr txBox="1">
            <a:spLocks noGrp="1"/>
          </p:cNvSpPr>
          <p:nvPr>
            <p:ph type="subTitle" idx="1"/>
          </p:nvPr>
        </p:nvSpPr>
        <p:spPr>
          <a:xfrm>
            <a:off x="169195" y="109711"/>
            <a:ext cx="4395899"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050"/>
              <a:t>G.E.A Greenhouse Environmental Analyzer</a:t>
            </a:r>
          </a:p>
        </p:txBody>
      </p:sp>
      <p:sp>
        <p:nvSpPr>
          <p:cNvPr id="344" name="Google Shape;344;p42"/>
          <p:cNvSpPr txBox="1"/>
          <p:nvPr/>
        </p:nvSpPr>
        <p:spPr>
          <a:xfrm>
            <a:off x="6876590" y="701134"/>
            <a:ext cx="2024100" cy="8814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3600">
                <a:solidFill>
                  <a:srgbClr val="FFFFFF"/>
                </a:solidFill>
                <a:latin typeface="Work Sans"/>
                <a:ea typeface="Work Sans"/>
                <a:cs typeface="Work Sans"/>
                <a:sym typeface="Work Sans"/>
              </a:rPr>
              <a:t>30,000</a:t>
            </a:r>
            <a:endParaRPr sz="3600">
              <a:solidFill>
                <a:srgbClr val="FFFFFF"/>
              </a:solidFill>
              <a:latin typeface="Work Sans"/>
              <a:ea typeface="Work Sans"/>
              <a:cs typeface="Work Sans"/>
              <a:sym typeface="Work Sans"/>
            </a:endParaRPr>
          </a:p>
        </p:txBody>
      </p:sp>
      <p:sp>
        <p:nvSpPr>
          <p:cNvPr id="345" name="Google Shape;345;p42"/>
          <p:cNvSpPr txBox="1"/>
          <p:nvPr/>
        </p:nvSpPr>
        <p:spPr>
          <a:xfrm>
            <a:off x="6889753" y="1183325"/>
            <a:ext cx="2648100" cy="30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rgbClr val="FFFFFF"/>
                </a:solidFill>
                <a:latin typeface="Work Sans"/>
                <a:ea typeface="Work Sans"/>
                <a:cs typeface="Work Sans"/>
                <a:sym typeface="Work Sans"/>
              </a:rPr>
              <a:t>FARMS USING GREENHOUSES</a:t>
            </a:r>
            <a:endParaRPr sz="1100">
              <a:solidFill>
                <a:srgbClr val="FFFFFF"/>
              </a:solidFill>
              <a:latin typeface="Work Sans"/>
              <a:ea typeface="Work Sans"/>
              <a:cs typeface="Work Sans"/>
              <a:sym typeface="Work Sans"/>
            </a:endParaRPr>
          </a:p>
        </p:txBody>
      </p:sp>
      <p:sp>
        <p:nvSpPr>
          <p:cNvPr id="346" name="Google Shape;346;p42"/>
          <p:cNvSpPr txBox="1"/>
          <p:nvPr/>
        </p:nvSpPr>
        <p:spPr>
          <a:xfrm>
            <a:off x="6879540" y="3725159"/>
            <a:ext cx="2024100" cy="8814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3600">
                <a:solidFill>
                  <a:srgbClr val="FFFFFF"/>
                </a:solidFill>
                <a:latin typeface="Work Sans"/>
                <a:ea typeface="Work Sans"/>
                <a:cs typeface="Work Sans"/>
                <a:sym typeface="Work Sans"/>
              </a:rPr>
              <a:t>118%</a:t>
            </a:r>
            <a:endParaRPr sz="3600">
              <a:solidFill>
                <a:srgbClr val="FFFFFF"/>
              </a:solidFill>
              <a:latin typeface="Work Sans"/>
              <a:ea typeface="Work Sans"/>
              <a:cs typeface="Work Sans"/>
              <a:sym typeface="Work Sans"/>
            </a:endParaRPr>
          </a:p>
        </p:txBody>
      </p:sp>
      <p:sp>
        <p:nvSpPr>
          <p:cNvPr id="347" name="Google Shape;347;p42"/>
          <p:cNvSpPr txBox="1"/>
          <p:nvPr/>
        </p:nvSpPr>
        <p:spPr>
          <a:xfrm>
            <a:off x="6892690" y="4207359"/>
            <a:ext cx="2003700" cy="30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rgbClr val="FFFFFF"/>
                </a:solidFill>
                <a:latin typeface="Work Sans"/>
                <a:ea typeface="Work Sans"/>
                <a:cs typeface="Work Sans"/>
                <a:sym typeface="Work Sans"/>
              </a:rPr>
              <a:t>INCREASE IN SQ FT OF FOOD CROPS (2017-2022) </a:t>
            </a:r>
            <a:endParaRPr sz="1100">
              <a:solidFill>
                <a:srgbClr val="FFFFFF"/>
              </a:solidFill>
              <a:latin typeface="Work Sans"/>
              <a:ea typeface="Work Sans"/>
              <a:cs typeface="Work Sans"/>
              <a:sym typeface="Work Sans"/>
            </a:endParaRPr>
          </a:p>
        </p:txBody>
      </p:sp>
      <p:sp>
        <p:nvSpPr>
          <p:cNvPr id="348" name="Google Shape;348;p42"/>
          <p:cNvSpPr txBox="1"/>
          <p:nvPr/>
        </p:nvSpPr>
        <p:spPr>
          <a:xfrm>
            <a:off x="6876590" y="1629659"/>
            <a:ext cx="2024100" cy="8814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3600">
                <a:solidFill>
                  <a:srgbClr val="FFFFFF"/>
                </a:solidFill>
                <a:latin typeface="Work Sans"/>
                <a:ea typeface="Work Sans"/>
                <a:cs typeface="Work Sans"/>
                <a:sym typeface="Work Sans"/>
              </a:rPr>
              <a:t>839 </a:t>
            </a:r>
            <a:endParaRPr sz="3600">
              <a:solidFill>
                <a:srgbClr val="FFFFFF"/>
              </a:solidFill>
              <a:latin typeface="Work Sans"/>
              <a:ea typeface="Work Sans"/>
              <a:cs typeface="Work Sans"/>
              <a:sym typeface="Work Sans"/>
            </a:endParaRPr>
          </a:p>
        </p:txBody>
      </p:sp>
      <p:sp>
        <p:nvSpPr>
          <p:cNvPr id="349" name="Google Shape;349;p42"/>
          <p:cNvSpPr txBox="1"/>
          <p:nvPr/>
        </p:nvSpPr>
        <p:spPr>
          <a:xfrm>
            <a:off x="6889750" y="2111850"/>
            <a:ext cx="2003700" cy="30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rgbClr val="FFFFFF"/>
                </a:solidFill>
                <a:latin typeface="Work Sans"/>
                <a:ea typeface="Work Sans"/>
                <a:cs typeface="Work Sans"/>
                <a:sym typeface="Work Sans"/>
              </a:rPr>
              <a:t>MILLION SQ FT OF FLORICULTURE</a:t>
            </a:r>
            <a:endParaRPr sz="1100">
              <a:solidFill>
                <a:srgbClr val="FFFFFF"/>
              </a:solidFill>
              <a:latin typeface="Work Sans"/>
              <a:ea typeface="Work Sans"/>
              <a:cs typeface="Work Sans"/>
              <a:sym typeface="Work Sans"/>
            </a:endParaRPr>
          </a:p>
        </p:txBody>
      </p:sp>
      <p:sp>
        <p:nvSpPr>
          <p:cNvPr id="350" name="Google Shape;350;p42"/>
          <p:cNvSpPr txBox="1"/>
          <p:nvPr/>
        </p:nvSpPr>
        <p:spPr>
          <a:xfrm>
            <a:off x="6876590" y="2632459"/>
            <a:ext cx="2024100" cy="8814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3600">
                <a:solidFill>
                  <a:srgbClr val="FFFFFF"/>
                </a:solidFill>
                <a:latin typeface="Work Sans"/>
                <a:ea typeface="Work Sans"/>
                <a:cs typeface="Work Sans"/>
                <a:sym typeface="Work Sans"/>
              </a:rPr>
              <a:t>133</a:t>
            </a:r>
            <a:endParaRPr sz="3600">
              <a:solidFill>
                <a:srgbClr val="FFFFFF"/>
              </a:solidFill>
              <a:latin typeface="Work Sans"/>
              <a:ea typeface="Work Sans"/>
              <a:cs typeface="Work Sans"/>
              <a:sym typeface="Work Sans"/>
            </a:endParaRPr>
          </a:p>
        </p:txBody>
      </p:sp>
      <p:sp>
        <p:nvSpPr>
          <p:cNvPr id="351" name="Google Shape;351;p42"/>
          <p:cNvSpPr txBox="1"/>
          <p:nvPr/>
        </p:nvSpPr>
        <p:spPr>
          <a:xfrm>
            <a:off x="6889749" y="3114650"/>
            <a:ext cx="1784400" cy="30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rgbClr val="FFFFFF"/>
                </a:solidFill>
                <a:latin typeface="Work Sans"/>
                <a:ea typeface="Work Sans"/>
                <a:cs typeface="Work Sans"/>
                <a:sym typeface="Work Sans"/>
              </a:rPr>
              <a:t>MILLION SQ FT OF FOOD CROPS</a:t>
            </a:r>
            <a:endParaRPr sz="1100">
              <a:solidFill>
                <a:srgbClr val="FFFFFF"/>
              </a:solidFill>
              <a:latin typeface="Work Sans"/>
              <a:ea typeface="Work Sans"/>
              <a:cs typeface="Work Sans"/>
              <a:sym typeface="Work Sans"/>
            </a:endParaRPr>
          </a:p>
        </p:txBody>
      </p:sp>
      <p:sp>
        <p:nvSpPr>
          <p:cNvPr id="352" name="Google Shape;352;p42"/>
          <p:cNvSpPr txBox="1"/>
          <p:nvPr/>
        </p:nvSpPr>
        <p:spPr>
          <a:xfrm>
            <a:off x="6876600" y="4817850"/>
            <a:ext cx="2267400" cy="2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*According to 2022 NASS Census</a:t>
            </a:r>
            <a:endParaRPr sz="800">
              <a:solidFill>
                <a:schemeClr val="lt1"/>
              </a:solidFill>
              <a:latin typeface="Work Sans"/>
              <a:ea typeface="Work Sans"/>
              <a:cs typeface="Work Sans"/>
              <a:sym typeface="Work Sans"/>
            </a:endParaRPr>
          </a:p>
        </p:txBody>
      </p:sp>
      <p:pic>
        <p:nvPicPr>
          <p:cNvPr id="3" name="Picture 2" descr="A person with long hair smiling&#10;&#10;AI-generated content may be incorrect.">
            <a:extLst>
              <a:ext uri="{FF2B5EF4-FFF2-40B4-BE49-F238E27FC236}">
                <a16:creationId xmlns:a16="http://schemas.microsoft.com/office/drawing/2014/main" id="{BEA55E46-D94F-1901-AC78-CB787129F962}"/>
              </a:ext>
            </a:extLst>
          </p:cNvPr>
          <p:cNvPicPr>
            <a:picLocks noChangeAspect="1"/>
          </p:cNvPicPr>
          <p:nvPr/>
        </p:nvPicPr>
        <p:blipFill>
          <a:blip r:embed="rId6"/>
          <a:srcRect l="6442" t="18703" r="7015" b="17230"/>
          <a:stretch/>
        </p:blipFill>
        <p:spPr>
          <a:xfrm>
            <a:off x="8366336" y="43491"/>
            <a:ext cx="658889" cy="636422"/>
          </a:xfrm>
          <a:prstGeom prst="rect">
            <a:avLst/>
          </a:prstGeom>
        </p:spPr>
      </p:pic>
      <p:sp>
        <p:nvSpPr>
          <p:cNvPr id="4" name="Google Shape;334;p41">
            <a:extLst>
              <a:ext uri="{FF2B5EF4-FFF2-40B4-BE49-F238E27FC236}">
                <a16:creationId xmlns:a16="http://schemas.microsoft.com/office/drawing/2014/main" id="{28953881-58E5-0ED6-89E3-4F3C77B393C1}"/>
              </a:ext>
            </a:extLst>
          </p:cNvPr>
          <p:cNvSpPr txBox="1"/>
          <p:nvPr/>
        </p:nvSpPr>
        <p:spPr>
          <a:xfrm>
            <a:off x="0" y="1976981"/>
            <a:ext cx="4128907" cy="1930204"/>
          </a:xfrm>
          <a:prstGeom prst="rect">
            <a:avLst/>
          </a:prstGeom>
          <a:noFill/>
          <a:ln>
            <a:noFill/>
          </a:ln>
        </p:spPr>
        <p:txBody>
          <a:bodyPr spcFirstLastPara="1" wrap="square" lIns="91425" tIns="91425" rIns="91425" bIns="91425" anchor="b" anchorCtr="0">
            <a:noAutofit/>
          </a:bodyPr>
          <a:lstStyle/>
          <a:p>
            <a:pPr marL="457200" lvl="0" indent="0" algn="l" rtl="0">
              <a:lnSpc>
                <a:spcPct val="150000"/>
              </a:lnSpc>
              <a:spcBef>
                <a:spcPts val="0"/>
              </a:spcBef>
              <a:spcAft>
                <a:spcPts val="0"/>
              </a:spcAft>
              <a:buNone/>
            </a:pPr>
            <a:r>
              <a:rPr lang="en" sz="1600">
                <a:solidFill>
                  <a:srgbClr val="FFFFFF"/>
                </a:solidFill>
                <a:latin typeface="Work Sans"/>
                <a:ea typeface="Work Sans"/>
                <a:cs typeface="Work Sans"/>
                <a:sym typeface="Work Sans"/>
              </a:rPr>
              <a:t>“In the very sensitive and necessarily stable environment of greenhouses, there is an increased need for reliable and easy-to-use greenhouse monitoring systems.”</a:t>
            </a:r>
            <a:endParaRPr sz="1600">
              <a:solidFill>
                <a:srgbClr val="FFFFFF"/>
              </a:solidFill>
              <a:latin typeface="Work Sans"/>
              <a:ea typeface="Work Sans"/>
              <a:cs typeface="Work Sans"/>
              <a:sym typeface="Work Sans"/>
            </a:endParaRPr>
          </a:p>
        </p:txBody>
      </p:sp>
      <p:pic>
        <p:nvPicPr>
          <p:cNvPr id="53" name="Audio 52">
            <a:hlinkClick r:id="" action="ppaction://media"/>
            <a:extLst>
              <a:ext uri="{FF2B5EF4-FFF2-40B4-BE49-F238E27FC236}">
                <a16:creationId xmlns:a16="http://schemas.microsoft.com/office/drawing/2014/main" id="{D7AC416B-68AB-9A44-B57F-BC6E0856FD95}"/>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39844" t="-139844" r="-139844" b="-139844"/>
          <a:stretch>
            <a:fillRect/>
          </a:stretch>
        </p:blipFill>
        <p:spPr>
          <a:xfrm>
            <a:off x="7888640" y="3088009"/>
            <a:ext cx="1543050" cy="1543050"/>
          </a:xfrm>
          <a:prstGeom prst="ellipse">
            <a:avLst/>
          </a:prstGeom>
        </p:spPr>
      </p:pic>
      <p:sp>
        <p:nvSpPr>
          <p:cNvPr id="2" name="Google Shape;334;p41">
            <a:extLst>
              <a:ext uri="{FF2B5EF4-FFF2-40B4-BE49-F238E27FC236}">
                <a16:creationId xmlns:a16="http://schemas.microsoft.com/office/drawing/2014/main" id="{59C23ECD-1A05-5BC9-D44C-8FD116F601D3}"/>
              </a:ext>
            </a:extLst>
          </p:cNvPr>
          <p:cNvSpPr txBox="1"/>
          <p:nvPr/>
        </p:nvSpPr>
        <p:spPr>
          <a:xfrm>
            <a:off x="6956431" y="33143"/>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48575"/>
    </mc:Choice>
    <mc:Fallback xmlns="">
      <p:transition spd="slow" advTm="485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3" name="Google Shape;523;p56"/>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30</a:t>
            </a:fld>
            <a:endParaRPr/>
          </a:p>
        </p:txBody>
      </p:sp>
      <p:graphicFrame>
        <p:nvGraphicFramePr>
          <p:cNvPr id="524" name="Google Shape;524;p56"/>
          <p:cNvGraphicFramePr/>
          <p:nvPr>
            <p:extLst>
              <p:ext uri="{D42A27DB-BD31-4B8C-83A1-F6EECF244321}">
                <p14:modId xmlns:p14="http://schemas.microsoft.com/office/powerpoint/2010/main" val="1573651193"/>
              </p:ext>
            </p:extLst>
          </p:nvPr>
        </p:nvGraphicFramePr>
        <p:xfrm>
          <a:off x="0" y="1485354"/>
          <a:ext cx="9144001" cy="3658147"/>
        </p:xfrm>
        <a:graphic>
          <a:graphicData uri="http://schemas.openxmlformats.org/drawingml/2006/table">
            <a:tbl>
              <a:tblPr>
                <a:noFill/>
                <a:tableStyleId>{551DF671-B5B6-4009-8419-09253A1CBF6B}</a:tableStyleId>
              </a:tblPr>
              <a:tblGrid>
                <a:gridCol w="1640612">
                  <a:extLst>
                    <a:ext uri="{9D8B030D-6E8A-4147-A177-3AD203B41FA5}">
                      <a16:colId xmlns:a16="http://schemas.microsoft.com/office/drawing/2014/main" val="20000"/>
                    </a:ext>
                  </a:extLst>
                </a:gridCol>
                <a:gridCol w="1446722">
                  <a:extLst>
                    <a:ext uri="{9D8B030D-6E8A-4147-A177-3AD203B41FA5}">
                      <a16:colId xmlns:a16="http://schemas.microsoft.com/office/drawing/2014/main" val="20001"/>
                    </a:ext>
                  </a:extLst>
                </a:gridCol>
                <a:gridCol w="1412816">
                  <a:extLst>
                    <a:ext uri="{9D8B030D-6E8A-4147-A177-3AD203B41FA5}">
                      <a16:colId xmlns:a16="http://schemas.microsoft.com/office/drawing/2014/main" val="20002"/>
                    </a:ext>
                  </a:extLst>
                </a:gridCol>
                <a:gridCol w="1486017">
                  <a:extLst>
                    <a:ext uri="{9D8B030D-6E8A-4147-A177-3AD203B41FA5}">
                      <a16:colId xmlns:a16="http://schemas.microsoft.com/office/drawing/2014/main" val="20003"/>
                    </a:ext>
                  </a:extLst>
                </a:gridCol>
                <a:gridCol w="1578917">
                  <a:extLst>
                    <a:ext uri="{9D8B030D-6E8A-4147-A177-3AD203B41FA5}">
                      <a16:colId xmlns:a16="http://schemas.microsoft.com/office/drawing/2014/main" val="20004"/>
                    </a:ext>
                  </a:extLst>
                </a:gridCol>
                <a:gridCol w="1578917">
                  <a:extLst>
                    <a:ext uri="{9D8B030D-6E8A-4147-A177-3AD203B41FA5}">
                      <a16:colId xmlns:a16="http://schemas.microsoft.com/office/drawing/2014/main" val="20005"/>
                    </a:ext>
                  </a:extLst>
                </a:gridCol>
              </a:tblGrid>
              <a:tr h="364568">
                <a:tc>
                  <a:txBody>
                    <a:bodyPr/>
                    <a:lstStyle/>
                    <a:p>
                      <a:pPr marL="0" lvl="0" indent="0" algn="l" rtl="0">
                        <a:spcBef>
                          <a:spcPts val="0"/>
                        </a:spcBef>
                        <a:spcAft>
                          <a:spcPts val="0"/>
                        </a:spcAft>
                        <a:buNone/>
                      </a:pPr>
                      <a:r>
                        <a:rPr lang="en" sz="1200" b="1" dirty="0">
                          <a:latin typeface="Helvetica Neue"/>
                          <a:ea typeface="Helvetica Neue"/>
                          <a:cs typeface="Helvetica Neue"/>
                          <a:sym typeface="Helvetica Neue"/>
                        </a:rPr>
                        <a:t>Material</a:t>
                      </a:r>
                      <a:endParaRPr sz="1200" b="1" dirty="0">
                        <a:latin typeface="Helvetica Neue"/>
                        <a:ea typeface="Helvetica Neue"/>
                        <a:cs typeface="Helvetica Neue"/>
                        <a:sym typeface="Helvetica Neue"/>
                      </a:endParaRPr>
                    </a:p>
                  </a:txBody>
                  <a:tcPr marL="63500" marR="63500" marT="63500" marB="63500">
                    <a:solidFill>
                      <a:srgbClr val="B7B7B7"/>
                    </a:solidFill>
                  </a:tcPr>
                </a:tc>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ABS</a:t>
                      </a:r>
                      <a:endParaRPr sz="1200" b="1">
                        <a:latin typeface="Helvetica Neue"/>
                        <a:ea typeface="Helvetica Neue"/>
                        <a:cs typeface="Helvetica Neue"/>
                        <a:sym typeface="Helvetica Neue"/>
                      </a:endParaRPr>
                    </a:p>
                  </a:txBody>
                  <a:tcPr marL="63500" marR="63500" marT="63500" marB="63500">
                    <a:solidFill>
                      <a:srgbClr val="B7B7B7"/>
                    </a:solidFill>
                  </a:tcPr>
                </a:tc>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PLA</a:t>
                      </a:r>
                      <a:endParaRPr sz="1200" b="1">
                        <a:latin typeface="Helvetica Neue"/>
                        <a:ea typeface="Helvetica Neue"/>
                        <a:cs typeface="Helvetica Neue"/>
                        <a:sym typeface="Helvetica Neue"/>
                      </a:endParaRPr>
                    </a:p>
                  </a:txBody>
                  <a:tcPr marL="63500" marR="63500" marT="63500" marB="63500">
                    <a:solidFill>
                      <a:srgbClr val="B7B7B7"/>
                    </a:solidFill>
                  </a:tcPr>
                </a:tc>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PETG</a:t>
                      </a:r>
                      <a:endParaRPr sz="1200" b="1">
                        <a:latin typeface="Helvetica Neue"/>
                        <a:ea typeface="Helvetica Neue"/>
                        <a:cs typeface="Helvetica Neue"/>
                        <a:sym typeface="Helvetica Neue"/>
                      </a:endParaRPr>
                    </a:p>
                  </a:txBody>
                  <a:tcPr marL="63500" marR="63500" marT="63500" marB="63500">
                    <a:solidFill>
                      <a:srgbClr val="B7B7B7"/>
                    </a:solidFill>
                  </a:tcPr>
                </a:tc>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ASA</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Nylon</a:t>
                      </a:r>
                      <a:endParaRPr sz="1200" b="1">
                        <a:latin typeface="Helvetica Neue"/>
                        <a:ea typeface="Helvetica Neue"/>
                        <a:cs typeface="Helvetica Neue"/>
                        <a:sym typeface="Helvetica Neue"/>
                      </a:endParaRPr>
                    </a:p>
                  </a:txBody>
                  <a:tcPr marL="63500" marR="63500" marT="63500" marB="63500">
                    <a:solidFill>
                      <a:srgbClr val="B7B7B7"/>
                    </a:solidFill>
                  </a:tcPr>
                </a:tc>
                <a:extLst>
                  <a:ext uri="{0D108BD9-81ED-4DB2-BD59-A6C34878D82A}">
                    <a16:rowId xmlns:a16="http://schemas.microsoft.com/office/drawing/2014/main" val="10000"/>
                  </a:ext>
                </a:extLst>
              </a:tr>
              <a:tr h="364568">
                <a:tc>
                  <a:txBody>
                    <a:bodyPr/>
                    <a:lstStyle/>
                    <a:p>
                      <a:pPr marL="0" lvl="0" indent="0" algn="l" rtl="0">
                        <a:spcBef>
                          <a:spcPts val="0"/>
                        </a:spcBef>
                        <a:spcAft>
                          <a:spcPts val="0"/>
                        </a:spcAft>
                        <a:buNone/>
                      </a:pPr>
                      <a:r>
                        <a:rPr lang="en-US" sz="1200" b="1">
                          <a:latin typeface="Helvetica Neue"/>
                          <a:ea typeface="Helvetica Neue"/>
                          <a:cs typeface="Helvetica Neue"/>
                        </a:rPr>
                        <a:t>Toxicity</a:t>
                      </a:r>
                      <a:endParaRPr lang="en-US" sz="1200" b="1">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1"/>
                  </a:ext>
                </a:extLst>
              </a:tr>
              <a:tr h="364568">
                <a:tc>
                  <a:txBody>
                    <a:bodyPr/>
                    <a:lstStyle/>
                    <a:p>
                      <a:pPr marL="0" lvl="0" indent="0" algn="l" rtl="0">
                        <a:spcBef>
                          <a:spcPts val="0"/>
                        </a:spcBef>
                        <a:spcAft>
                          <a:spcPts val="0"/>
                        </a:spcAft>
                        <a:buNone/>
                      </a:pPr>
                      <a:r>
                        <a:rPr lang="en" sz="1200" b="1" dirty="0">
                          <a:latin typeface="Helvetica Neue"/>
                          <a:ea typeface="Helvetica Neue"/>
                          <a:cs typeface="Helvetica Neue"/>
                          <a:sym typeface="Helvetica Neue"/>
                        </a:rPr>
                        <a:t>Warping</a:t>
                      </a:r>
                      <a:endParaRPr sz="1200" b="1" dirty="0">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l" rtl="0">
                        <a:spcBef>
                          <a:spcPts val="0"/>
                        </a:spcBef>
                        <a:spcAft>
                          <a:spcPts val="0"/>
                        </a:spcAft>
                        <a:buNone/>
                      </a:pPr>
                      <a:r>
                        <a:rPr lang="en" sz="1200" dirty="0">
                          <a:latin typeface="Helvetica Neue"/>
                          <a:ea typeface="Helvetica Neue"/>
                          <a:cs typeface="Helvetica Neue"/>
                          <a:sym typeface="Helvetica Neue"/>
                        </a:rPr>
                        <a:t>High</a:t>
                      </a:r>
                      <a:endParaRPr sz="1200" dirty="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2"/>
                  </a:ext>
                </a:extLst>
              </a:tr>
              <a:tr h="364568">
                <a:tc>
                  <a:txBody>
                    <a:bodyPr/>
                    <a:lstStyle/>
                    <a:p>
                      <a:pPr marL="0" lvl="0" indent="0" algn="l" rtl="0">
                        <a:spcBef>
                          <a:spcPts val="0"/>
                        </a:spcBef>
                        <a:spcAft>
                          <a:spcPts val="0"/>
                        </a:spcAft>
                        <a:buNone/>
                      </a:pPr>
                      <a:r>
                        <a:rPr lang="en" sz="1200" b="1" dirty="0">
                          <a:latin typeface="Helvetica Neue"/>
                          <a:ea typeface="Helvetica Neue"/>
                          <a:cs typeface="Helvetica Neue"/>
                          <a:sym typeface="Helvetica Neue"/>
                        </a:rPr>
                        <a:t>Durability</a:t>
                      </a:r>
                      <a:endParaRPr sz="1200" b="1" dirty="0">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3"/>
                  </a:ext>
                </a:extLst>
              </a:tr>
              <a:tr h="579722">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Heat Resistance</a:t>
                      </a:r>
                      <a:endParaRPr sz="1200" b="1">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4"/>
                  </a:ext>
                </a:extLst>
              </a:tr>
              <a:tr h="579722">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UV Resistance</a:t>
                      </a:r>
                      <a:endParaRPr sz="1200" b="1">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Med</a:t>
                      </a:r>
                      <a:endParaRPr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5"/>
                  </a:ext>
                </a:extLst>
              </a:tr>
              <a:tr h="579722">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Moisture Resistance</a:t>
                      </a:r>
                      <a:endParaRPr sz="1200" b="1">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Med</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6"/>
                  </a:ext>
                </a:extLst>
              </a:tr>
              <a:tr h="460709">
                <a:tc>
                  <a:txBody>
                    <a:bodyPr/>
                    <a:lstStyle/>
                    <a:p>
                      <a:pPr marL="0" lvl="0" indent="0" algn="l" rtl="0">
                        <a:spcBef>
                          <a:spcPts val="0"/>
                        </a:spcBef>
                        <a:spcAft>
                          <a:spcPts val="0"/>
                        </a:spcAft>
                        <a:buNone/>
                      </a:pPr>
                      <a:r>
                        <a:rPr lang="en-US" sz="1200" b="1">
                          <a:latin typeface="Helvetica Neue"/>
                          <a:ea typeface="Helvetica Neue"/>
                          <a:cs typeface="Helvetica Neue"/>
                          <a:sym typeface="Helvetica Neue"/>
                        </a:rPr>
                        <a:t>Price (per kg)</a:t>
                      </a:r>
                    </a:p>
                  </a:txBody>
                  <a:tcPr marL="63500" marR="63500" marT="63500" marB="63500">
                    <a:solidFill>
                      <a:srgbClr val="999999"/>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 sz="1200">
                          <a:latin typeface="Helvetica Neue"/>
                          <a:ea typeface="Helvetica Neue"/>
                          <a:cs typeface="Helvetica Neue"/>
                          <a:sym typeface="Helvetica Neue"/>
                        </a:rPr>
                        <a:t>$15-$20</a:t>
                      </a: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$15-$20</a:t>
                      </a:r>
                    </a:p>
                  </a:txBody>
                  <a:tcPr marL="63500" marR="63500" marT="63500" marB="63500">
                    <a:solidFill>
                      <a:schemeClr val="lt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 sz="1200">
                          <a:latin typeface="Helvetica Neue"/>
                          <a:ea typeface="Helvetica Neue"/>
                          <a:cs typeface="Helvetica Neue"/>
                          <a:sym typeface="Helvetica Neue"/>
                        </a:rPr>
                        <a:t>$25-$35</a:t>
                      </a:r>
                    </a:p>
                  </a:txBody>
                  <a:tcPr marL="63500" marR="63500" marT="63500" marB="63500">
                    <a:solidFill>
                      <a:schemeClr val="bg1"/>
                    </a:solidFill>
                  </a:tcPr>
                </a:tc>
                <a:tc>
                  <a:txBody>
                    <a:bodyPr/>
                    <a:lstStyle/>
                    <a:p>
                      <a:pPr marL="0" lvl="0" indent="0" algn="l" rtl="0">
                        <a:spcBef>
                          <a:spcPts val="0"/>
                        </a:spcBef>
                        <a:spcAft>
                          <a:spcPts val="0"/>
                        </a:spcAft>
                        <a:buNone/>
                      </a:pPr>
                      <a:r>
                        <a:rPr lang="en-US" sz="1200">
                          <a:latin typeface="Helvetica Neue"/>
                          <a:ea typeface="Helvetica Neue"/>
                          <a:cs typeface="Helvetica Neue"/>
                          <a:sym typeface="Helvetica Neue"/>
                        </a:rPr>
                        <a:t>$25-$35</a:t>
                      </a:r>
                    </a:p>
                  </a:txBody>
                  <a:tcPr marL="63500" marR="63500" marT="63500" marB="63500">
                    <a:solidFill>
                      <a:srgbClr val="FFFF00"/>
                    </a:solidFill>
                  </a:tcPr>
                </a:tc>
                <a:tc>
                  <a:txBody>
                    <a:bodyPr/>
                    <a:lstStyle/>
                    <a:p>
                      <a:pPr marL="0" lvl="0" indent="0" algn="l" rtl="0">
                        <a:spcBef>
                          <a:spcPts val="0"/>
                        </a:spcBef>
                        <a:spcAft>
                          <a:spcPts val="0"/>
                        </a:spcAft>
                        <a:buNone/>
                      </a:pPr>
                      <a:r>
                        <a:rPr lang="en-US" sz="1200" dirty="0">
                          <a:latin typeface="Helvetica Neue"/>
                          <a:ea typeface="Helvetica Neue"/>
                          <a:cs typeface="Helvetica Neue"/>
                          <a:sym typeface="Helvetica Neue"/>
                        </a:rPr>
                        <a:t>$35-$50</a:t>
                      </a:r>
                    </a:p>
                  </a:txBody>
                  <a:tcPr marL="63500" marR="63500" marT="63500" marB="63500">
                    <a:solidFill>
                      <a:schemeClr val="lt1"/>
                    </a:solidFill>
                  </a:tcPr>
                </a:tc>
                <a:extLst>
                  <a:ext uri="{0D108BD9-81ED-4DB2-BD59-A6C34878D82A}">
                    <a16:rowId xmlns:a16="http://schemas.microsoft.com/office/drawing/2014/main" val="10007"/>
                  </a:ext>
                </a:extLst>
              </a:tr>
            </a:tbl>
          </a:graphicData>
        </a:graphic>
      </p:graphicFrame>
      <p:sp>
        <p:nvSpPr>
          <p:cNvPr id="4" name="Google Shape;498;p53">
            <a:extLst>
              <a:ext uri="{FF2B5EF4-FFF2-40B4-BE49-F238E27FC236}">
                <a16:creationId xmlns:a16="http://schemas.microsoft.com/office/drawing/2014/main" id="{978C2D6C-992D-6354-B7C4-156B252CE65D}"/>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pic>
        <p:nvPicPr>
          <p:cNvPr id="5" name="Picture 4" descr="A person with long hair smiling&#10;&#10;AI-generated content may be incorrect.">
            <a:extLst>
              <a:ext uri="{FF2B5EF4-FFF2-40B4-BE49-F238E27FC236}">
                <a16:creationId xmlns:a16="http://schemas.microsoft.com/office/drawing/2014/main" id="{1E66E633-07C5-AF40-64D4-5CA44422A85D}"/>
              </a:ext>
            </a:extLst>
          </p:cNvPr>
          <p:cNvPicPr>
            <a:picLocks noChangeAspect="1"/>
          </p:cNvPicPr>
          <p:nvPr/>
        </p:nvPicPr>
        <p:blipFill>
          <a:blip r:embed="rId5"/>
          <a:srcRect l="6442" t="18703" r="7015" b="17230"/>
          <a:stretch/>
        </p:blipFill>
        <p:spPr>
          <a:xfrm>
            <a:off x="8135380" y="81140"/>
            <a:ext cx="658889" cy="636422"/>
          </a:xfrm>
          <a:prstGeom prst="rect">
            <a:avLst/>
          </a:prstGeom>
        </p:spPr>
      </p:pic>
      <p:sp>
        <p:nvSpPr>
          <p:cNvPr id="6" name="Google Shape;342;p42">
            <a:extLst>
              <a:ext uri="{FF2B5EF4-FFF2-40B4-BE49-F238E27FC236}">
                <a16:creationId xmlns:a16="http://schemas.microsoft.com/office/drawing/2014/main" id="{4EAF7DB7-9C22-74A6-C29E-B58C2E195521}"/>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20" name="Audio 19">
            <a:hlinkClick r:id="" action="ppaction://media"/>
            <a:extLst>
              <a:ext uri="{FF2B5EF4-FFF2-40B4-BE49-F238E27FC236}">
                <a16:creationId xmlns:a16="http://schemas.microsoft.com/office/drawing/2014/main" id="{A4F6C4F7-E492-64E4-D88B-6700BA930A52}"/>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
        <p:nvSpPr>
          <p:cNvPr id="2" name="Google Shape;334;p41">
            <a:extLst>
              <a:ext uri="{FF2B5EF4-FFF2-40B4-BE49-F238E27FC236}">
                <a16:creationId xmlns:a16="http://schemas.microsoft.com/office/drawing/2014/main" id="{8929C0A2-BF88-3D93-0209-B1C79791A34C}"/>
              </a:ext>
            </a:extLst>
          </p:cNvPr>
          <p:cNvSpPr txBox="1"/>
          <p:nvPr/>
        </p:nvSpPr>
        <p:spPr>
          <a:xfrm>
            <a:off x="7475810" y="516027"/>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8795"/>
    </mc:Choice>
    <mc:Fallback xmlns="">
      <p:transition spd="slow" advTm="287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2">
          <a:extLst>
            <a:ext uri="{FF2B5EF4-FFF2-40B4-BE49-F238E27FC236}">
              <a16:creationId xmlns:a16="http://schemas.microsoft.com/office/drawing/2014/main" id="{79E0976B-F577-38AC-27CC-4AA5029A2A35}"/>
            </a:ext>
          </a:extLst>
        </p:cNvPr>
        <p:cNvGrpSpPr/>
        <p:nvPr/>
      </p:nvGrpSpPr>
      <p:grpSpPr>
        <a:xfrm>
          <a:off x="0" y="0"/>
          <a:ext cx="0" cy="0"/>
          <a:chOff x="0" y="0"/>
          <a:chExt cx="0" cy="0"/>
        </a:xfrm>
      </p:grpSpPr>
      <p:sp>
        <p:nvSpPr>
          <p:cNvPr id="5" name="Google Shape;342;p42">
            <a:extLst>
              <a:ext uri="{FF2B5EF4-FFF2-40B4-BE49-F238E27FC236}">
                <a16:creationId xmlns:a16="http://schemas.microsoft.com/office/drawing/2014/main" id="{D81FCCED-3C8F-EE1C-7B1B-D8E0198EED0B}"/>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14" name="Google Shape;498;p53">
            <a:extLst>
              <a:ext uri="{FF2B5EF4-FFF2-40B4-BE49-F238E27FC236}">
                <a16:creationId xmlns:a16="http://schemas.microsoft.com/office/drawing/2014/main" id="{3D059261-B008-DF74-E936-ED807546AC32}"/>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pic>
        <p:nvPicPr>
          <p:cNvPr id="2" name="Picture 1" descr="A person with long hair smiling&#10;&#10;AI-generated content may be incorrect.">
            <a:extLst>
              <a:ext uri="{FF2B5EF4-FFF2-40B4-BE49-F238E27FC236}">
                <a16:creationId xmlns:a16="http://schemas.microsoft.com/office/drawing/2014/main" id="{202405DB-F54C-272D-4A05-619A3830BBD7}"/>
              </a:ext>
            </a:extLst>
          </p:cNvPr>
          <p:cNvPicPr>
            <a:picLocks noChangeAspect="1"/>
          </p:cNvPicPr>
          <p:nvPr/>
        </p:nvPicPr>
        <p:blipFill>
          <a:blip r:embed="rId5"/>
          <a:srcRect l="6442" t="18703" r="7015" b="17230"/>
          <a:stretch/>
        </p:blipFill>
        <p:spPr>
          <a:xfrm>
            <a:off x="8135380" y="81140"/>
            <a:ext cx="658889" cy="636422"/>
          </a:xfrm>
          <a:prstGeom prst="rect">
            <a:avLst/>
          </a:prstGeom>
        </p:spPr>
      </p:pic>
      <p:sp>
        <p:nvSpPr>
          <p:cNvPr id="3" name="Google Shape;334;p41">
            <a:extLst>
              <a:ext uri="{FF2B5EF4-FFF2-40B4-BE49-F238E27FC236}">
                <a16:creationId xmlns:a16="http://schemas.microsoft.com/office/drawing/2014/main" id="{9DDEEE83-12E3-895A-F061-C57E342E1B7A}"/>
              </a:ext>
            </a:extLst>
          </p:cNvPr>
          <p:cNvSpPr txBox="1"/>
          <p:nvPr/>
        </p:nvSpPr>
        <p:spPr>
          <a:xfrm>
            <a:off x="7527421" y="540843"/>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graphicFrame>
        <p:nvGraphicFramePr>
          <p:cNvPr id="6" name="Table 5">
            <a:extLst>
              <a:ext uri="{FF2B5EF4-FFF2-40B4-BE49-F238E27FC236}">
                <a16:creationId xmlns:a16="http://schemas.microsoft.com/office/drawing/2014/main" id="{36520DB0-7AC3-5E9F-78C2-2459F56FBC16}"/>
              </a:ext>
            </a:extLst>
          </p:cNvPr>
          <p:cNvGraphicFramePr>
            <a:graphicFrameLocks noGrp="1"/>
          </p:cNvGraphicFramePr>
          <p:nvPr>
            <p:extLst>
              <p:ext uri="{D42A27DB-BD31-4B8C-83A1-F6EECF244321}">
                <p14:modId xmlns:p14="http://schemas.microsoft.com/office/powerpoint/2010/main" val="329259558"/>
              </p:ext>
            </p:extLst>
          </p:nvPr>
        </p:nvGraphicFramePr>
        <p:xfrm>
          <a:off x="0" y="1289844"/>
          <a:ext cx="9144001" cy="3772516"/>
        </p:xfrm>
        <a:graphic>
          <a:graphicData uri="http://schemas.openxmlformats.org/drawingml/2006/table">
            <a:tbl>
              <a:tblPr>
                <a:tableStyleId>{551DF671-B5B6-4009-8419-09253A1CBF6B}</a:tableStyleId>
              </a:tblPr>
              <a:tblGrid>
                <a:gridCol w="1324159">
                  <a:extLst>
                    <a:ext uri="{9D8B030D-6E8A-4147-A177-3AD203B41FA5}">
                      <a16:colId xmlns:a16="http://schemas.microsoft.com/office/drawing/2014/main" val="2400619927"/>
                    </a:ext>
                  </a:extLst>
                </a:gridCol>
                <a:gridCol w="990514">
                  <a:extLst>
                    <a:ext uri="{9D8B030D-6E8A-4147-A177-3AD203B41FA5}">
                      <a16:colId xmlns:a16="http://schemas.microsoft.com/office/drawing/2014/main" val="3120117318"/>
                    </a:ext>
                  </a:extLst>
                </a:gridCol>
                <a:gridCol w="1282453">
                  <a:extLst>
                    <a:ext uri="{9D8B030D-6E8A-4147-A177-3AD203B41FA5}">
                      <a16:colId xmlns:a16="http://schemas.microsoft.com/office/drawing/2014/main" val="3004363365"/>
                    </a:ext>
                  </a:extLst>
                </a:gridCol>
                <a:gridCol w="1438852">
                  <a:extLst>
                    <a:ext uri="{9D8B030D-6E8A-4147-A177-3AD203B41FA5}">
                      <a16:colId xmlns:a16="http://schemas.microsoft.com/office/drawing/2014/main" val="1920565820"/>
                    </a:ext>
                  </a:extLst>
                </a:gridCol>
                <a:gridCol w="1334585">
                  <a:extLst>
                    <a:ext uri="{9D8B030D-6E8A-4147-A177-3AD203B41FA5}">
                      <a16:colId xmlns:a16="http://schemas.microsoft.com/office/drawing/2014/main" val="4090139443"/>
                    </a:ext>
                  </a:extLst>
                </a:gridCol>
                <a:gridCol w="1136483">
                  <a:extLst>
                    <a:ext uri="{9D8B030D-6E8A-4147-A177-3AD203B41FA5}">
                      <a16:colId xmlns:a16="http://schemas.microsoft.com/office/drawing/2014/main" val="1785509174"/>
                    </a:ext>
                  </a:extLst>
                </a:gridCol>
                <a:gridCol w="1636955">
                  <a:extLst>
                    <a:ext uri="{9D8B030D-6E8A-4147-A177-3AD203B41FA5}">
                      <a16:colId xmlns:a16="http://schemas.microsoft.com/office/drawing/2014/main" val="4209065675"/>
                    </a:ext>
                  </a:extLst>
                </a:gridCol>
              </a:tblGrid>
              <a:tr h="622558">
                <a:tc>
                  <a:txBody>
                    <a:bodyPr/>
                    <a:lstStyle/>
                    <a:p>
                      <a:pPr algn="ctr" rtl="0" fontAlgn="t"/>
                      <a:r>
                        <a:rPr lang="en-US" sz="1100" b="1" i="0" u="none" strike="noStrike" dirty="0">
                          <a:solidFill>
                            <a:srgbClr val="000000"/>
                          </a:solidFill>
                          <a:effectLst/>
                          <a:latin typeface="Arial" panose="020B0604020202020204" pitchFamily="34" charset="0"/>
                        </a:rPr>
                        <a:t>Light Source</a:t>
                      </a:r>
                      <a:endParaRPr lang="en-US" dirty="0">
                        <a:effectLst/>
                      </a:endParaRPr>
                    </a:p>
                  </a:txBody>
                  <a:tcPr marL="63500" marR="63500" marT="63500" marB="63500">
                    <a:solidFill>
                      <a:schemeClr val="bg2">
                        <a:lumMod val="75000"/>
                      </a:schemeClr>
                    </a:solidFill>
                  </a:tcPr>
                </a:tc>
                <a:tc>
                  <a:txBody>
                    <a:bodyPr/>
                    <a:lstStyle/>
                    <a:p>
                      <a:pPr algn="ctr" rtl="0" fontAlgn="t"/>
                      <a:r>
                        <a:rPr lang="en-US" sz="1100" b="1" i="0" u="none" strike="noStrike" dirty="0">
                          <a:solidFill>
                            <a:srgbClr val="000000"/>
                          </a:solidFill>
                          <a:effectLst/>
                          <a:latin typeface="Arial" panose="020B0604020202020204" pitchFamily="34" charset="0"/>
                        </a:rPr>
                        <a:t>Efficiency (</a:t>
                      </a:r>
                      <a:r>
                        <a:rPr lang="en-US" sz="1100" b="1" i="0" u="none" strike="noStrike" dirty="0" err="1">
                          <a:solidFill>
                            <a:srgbClr val="000000"/>
                          </a:solidFill>
                          <a:effectLst/>
                          <a:latin typeface="Arial" panose="020B0604020202020204" pitchFamily="34" charset="0"/>
                        </a:rPr>
                        <a:t>lm</a:t>
                      </a:r>
                      <a:r>
                        <a:rPr lang="en-US" sz="1100" b="1" i="0" u="none" strike="noStrike" dirty="0">
                          <a:solidFill>
                            <a:srgbClr val="000000"/>
                          </a:solidFill>
                          <a:effectLst/>
                          <a:latin typeface="Arial" panose="020B0604020202020204" pitchFamily="34" charset="0"/>
                        </a:rPr>
                        <a:t>/W)</a:t>
                      </a:r>
                      <a:endParaRPr lang="en-US" dirty="0">
                        <a:effectLst/>
                      </a:endParaRPr>
                    </a:p>
                  </a:txBody>
                  <a:tcPr marL="63500" marR="63500" marT="63500" marB="63500">
                    <a:solidFill>
                      <a:schemeClr val="bg1">
                        <a:lumMod val="65000"/>
                      </a:schemeClr>
                    </a:solidFill>
                  </a:tcPr>
                </a:tc>
                <a:tc>
                  <a:txBody>
                    <a:bodyPr/>
                    <a:lstStyle/>
                    <a:p>
                      <a:pPr algn="ctr" rtl="0" fontAlgn="t"/>
                      <a:r>
                        <a:rPr lang="en-US" sz="1100" b="1" i="0" u="none" strike="noStrike">
                          <a:solidFill>
                            <a:srgbClr val="000000"/>
                          </a:solidFill>
                          <a:effectLst/>
                          <a:latin typeface="Arial" panose="020B0604020202020204" pitchFamily="34" charset="0"/>
                        </a:rPr>
                        <a:t>Lifespan (hours)</a:t>
                      </a:r>
                      <a:endParaRPr lang="en-US">
                        <a:effectLst/>
                      </a:endParaRPr>
                    </a:p>
                  </a:txBody>
                  <a:tcPr marL="63500" marR="63500" marT="63500" marB="63500">
                    <a:solidFill>
                      <a:schemeClr val="bg1">
                        <a:lumMod val="65000"/>
                      </a:schemeClr>
                    </a:solidFill>
                  </a:tcPr>
                </a:tc>
                <a:tc>
                  <a:txBody>
                    <a:bodyPr/>
                    <a:lstStyle/>
                    <a:p>
                      <a:pPr algn="ctr" rtl="0" fontAlgn="t"/>
                      <a:r>
                        <a:rPr lang="en-US" sz="1100" b="1" i="0" u="none" strike="noStrike" dirty="0">
                          <a:solidFill>
                            <a:srgbClr val="000000"/>
                          </a:solidFill>
                          <a:effectLst/>
                          <a:latin typeface="Arial" panose="020B0604020202020204" pitchFamily="34" charset="0"/>
                        </a:rPr>
                        <a:t>Energy Consumption (W)</a:t>
                      </a:r>
                      <a:endParaRPr lang="en-US" dirty="0">
                        <a:effectLst/>
                      </a:endParaRPr>
                    </a:p>
                  </a:txBody>
                  <a:tcPr marL="63500" marR="63500" marT="63500" marB="63500">
                    <a:solidFill>
                      <a:schemeClr val="bg1">
                        <a:lumMod val="65000"/>
                      </a:schemeClr>
                    </a:solidFill>
                  </a:tcPr>
                </a:tc>
                <a:tc>
                  <a:txBody>
                    <a:bodyPr/>
                    <a:lstStyle/>
                    <a:p>
                      <a:pPr algn="ctr" rtl="0" fontAlgn="t"/>
                      <a:r>
                        <a:rPr lang="en-US" sz="1100" b="1" i="0" u="none" strike="noStrike" dirty="0">
                          <a:solidFill>
                            <a:srgbClr val="000000"/>
                          </a:solidFill>
                          <a:effectLst/>
                          <a:latin typeface="Arial" panose="020B0604020202020204" pitchFamily="34" charset="0"/>
                        </a:rPr>
                        <a:t>Heat Emission (W)</a:t>
                      </a:r>
                      <a:endParaRPr lang="en-US" dirty="0">
                        <a:effectLst/>
                      </a:endParaRPr>
                    </a:p>
                  </a:txBody>
                  <a:tcPr marL="63500" marR="63500" marT="63500" marB="63500">
                    <a:solidFill>
                      <a:schemeClr val="bg1">
                        <a:lumMod val="65000"/>
                      </a:schemeClr>
                    </a:solidFill>
                  </a:tcPr>
                </a:tc>
                <a:tc>
                  <a:txBody>
                    <a:bodyPr/>
                    <a:lstStyle/>
                    <a:p>
                      <a:pPr algn="ctr" rtl="0" fontAlgn="t"/>
                      <a:r>
                        <a:rPr lang="en-US" sz="1100" b="1" i="0" u="none" strike="noStrike" dirty="0">
                          <a:solidFill>
                            <a:srgbClr val="000000"/>
                          </a:solidFill>
                          <a:effectLst/>
                          <a:latin typeface="Arial" panose="020B0604020202020204" pitchFamily="34" charset="0"/>
                        </a:rPr>
                        <a:t>Cost (Initial)</a:t>
                      </a:r>
                      <a:endParaRPr lang="en-US" dirty="0">
                        <a:effectLst/>
                      </a:endParaRPr>
                    </a:p>
                  </a:txBody>
                  <a:tcPr marL="63500" marR="63500" marT="63500" marB="63500">
                    <a:solidFill>
                      <a:schemeClr val="bg1">
                        <a:lumMod val="65000"/>
                      </a:schemeClr>
                    </a:solidFill>
                  </a:tcPr>
                </a:tc>
                <a:tc>
                  <a:txBody>
                    <a:bodyPr/>
                    <a:lstStyle/>
                    <a:p>
                      <a:pPr algn="ctr" rtl="0" fontAlgn="t"/>
                      <a:r>
                        <a:rPr lang="en-US" sz="1100" b="1" i="0" u="none" strike="noStrike">
                          <a:solidFill>
                            <a:srgbClr val="000000"/>
                          </a:solidFill>
                          <a:effectLst/>
                          <a:latin typeface="Arial" panose="020B0604020202020204" pitchFamily="34" charset="0"/>
                        </a:rPr>
                        <a:t>Environmental Impact</a:t>
                      </a:r>
                      <a:endParaRPr lang="en-US">
                        <a:effectLst/>
                      </a:endParaRPr>
                    </a:p>
                  </a:txBody>
                  <a:tcPr marL="63500" marR="63500" marT="63500" marB="63500">
                    <a:solidFill>
                      <a:schemeClr val="bg1">
                        <a:lumMod val="65000"/>
                      </a:schemeClr>
                    </a:solidFill>
                  </a:tcPr>
                </a:tc>
                <a:extLst>
                  <a:ext uri="{0D108BD9-81ED-4DB2-BD59-A6C34878D82A}">
                    <a16:rowId xmlns:a16="http://schemas.microsoft.com/office/drawing/2014/main" val="3709819524"/>
                  </a:ext>
                </a:extLst>
              </a:tr>
              <a:tr h="573732">
                <a:tc>
                  <a:txBody>
                    <a:bodyPr/>
                    <a:lstStyle/>
                    <a:p>
                      <a:pPr rtl="0" fontAlgn="t"/>
                      <a:r>
                        <a:rPr lang="en-US" sz="1100" b="1" i="0" u="none" strike="noStrike" dirty="0">
                          <a:solidFill>
                            <a:srgbClr val="000000"/>
                          </a:solidFill>
                          <a:effectLst/>
                          <a:latin typeface="Arial" panose="020B0604020202020204" pitchFamily="34" charset="0"/>
                        </a:rPr>
                        <a:t>LED</a:t>
                      </a:r>
                      <a:endParaRPr lang="en-US" dirty="0">
                        <a:effectLst/>
                      </a:endParaRPr>
                    </a:p>
                  </a:txBody>
                  <a:tcPr marL="63500" marR="63500" marT="63500" marB="63500">
                    <a:solidFill>
                      <a:srgbClr val="FFFF00"/>
                    </a:solidFill>
                  </a:tcPr>
                </a:tc>
                <a:tc>
                  <a:txBody>
                    <a:bodyPr/>
                    <a:lstStyle/>
                    <a:p>
                      <a:pPr rtl="0" fontAlgn="t"/>
                      <a:r>
                        <a:rPr lang="en-US" sz="1100" b="0" i="0" u="none" strike="noStrike">
                          <a:solidFill>
                            <a:srgbClr val="000000"/>
                          </a:solidFill>
                          <a:effectLst/>
                          <a:latin typeface="Arial" panose="020B0604020202020204" pitchFamily="34" charset="0"/>
                        </a:rPr>
                        <a:t>80-150</a:t>
                      </a:r>
                      <a:endParaRPr lang="en-US">
                        <a:effectLst/>
                      </a:endParaRPr>
                    </a:p>
                  </a:txBody>
                  <a:tcPr marL="63500" marR="63500" marT="63500" marB="63500">
                    <a:solidFill>
                      <a:srgbClr val="FFFF00"/>
                    </a:solidFill>
                  </a:tcPr>
                </a:tc>
                <a:tc>
                  <a:txBody>
                    <a:bodyPr/>
                    <a:lstStyle/>
                    <a:p>
                      <a:pPr rtl="0" fontAlgn="t"/>
                      <a:r>
                        <a:rPr lang="en-US" sz="1100" b="0" i="0" u="none" strike="noStrike" dirty="0">
                          <a:solidFill>
                            <a:srgbClr val="000000"/>
                          </a:solidFill>
                          <a:effectLst/>
                          <a:latin typeface="Arial" panose="020B0604020202020204" pitchFamily="34" charset="0"/>
                        </a:rPr>
                        <a:t>25,000-50,000</a:t>
                      </a:r>
                      <a:endParaRPr lang="en-US" dirty="0">
                        <a:effectLst/>
                      </a:endParaRPr>
                    </a:p>
                  </a:txBody>
                  <a:tcPr marL="63500" marR="63500" marT="63500" marB="63500">
                    <a:solidFill>
                      <a:srgbClr val="FFFF00"/>
                    </a:solidFill>
                  </a:tcPr>
                </a:tc>
                <a:tc>
                  <a:txBody>
                    <a:bodyPr/>
                    <a:lstStyle/>
                    <a:p>
                      <a:pPr rtl="0" fontAlgn="t"/>
                      <a:r>
                        <a:rPr lang="en-US" sz="1100" b="0" i="0" u="none" strike="noStrike" dirty="0">
                          <a:solidFill>
                            <a:srgbClr val="000000"/>
                          </a:solidFill>
                          <a:effectLst/>
                          <a:latin typeface="Arial" panose="020B0604020202020204" pitchFamily="34" charset="0"/>
                        </a:rPr>
                        <a:t>5-20</a:t>
                      </a:r>
                      <a:endParaRPr lang="en-US" dirty="0">
                        <a:effectLst/>
                      </a:endParaRPr>
                    </a:p>
                  </a:txBody>
                  <a:tcPr marL="63500" marR="63500" marT="63500" marB="63500">
                    <a:solidFill>
                      <a:srgbClr val="FFFF00"/>
                    </a:solidFill>
                  </a:tcPr>
                </a:tc>
                <a:tc>
                  <a:txBody>
                    <a:bodyPr/>
                    <a:lstStyle/>
                    <a:p>
                      <a:pPr rtl="0" fontAlgn="t"/>
                      <a:r>
                        <a:rPr lang="en-US" sz="1100" b="0" i="0" u="none" strike="noStrike">
                          <a:solidFill>
                            <a:srgbClr val="000000"/>
                          </a:solidFill>
                          <a:effectLst/>
                          <a:latin typeface="Arial" panose="020B0604020202020204" pitchFamily="34" charset="0"/>
                        </a:rPr>
                        <a:t>0.5-5</a:t>
                      </a:r>
                      <a:endParaRPr lang="en-US">
                        <a:effectLst/>
                      </a:endParaRPr>
                    </a:p>
                  </a:txBody>
                  <a:tcPr marL="63500" marR="63500" marT="63500" marB="63500">
                    <a:solidFill>
                      <a:srgbClr val="FFFF00"/>
                    </a:solidFill>
                  </a:tcPr>
                </a:tc>
                <a:tc>
                  <a:txBody>
                    <a:bodyPr/>
                    <a:lstStyle/>
                    <a:p>
                      <a:pPr rtl="0" fontAlgn="t"/>
                      <a:r>
                        <a:rPr lang="en-US" sz="1100" b="0" i="0" u="none" strike="noStrike" dirty="0">
                          <a:solidFill>
                            <a:srgbClr val="000000"/>
                          </a:solidFill>
                          <a:effectLst/>
                          <a:latin typeface="Arial" panose="020B0604020202020204" pitchFamily="34" charset="0"/>
                        </a:rPr>
                        <a:t>$2-$15</a:t>
                      </a:r>
                      <a:endParaRPr lang="en-US" dirty="0">
                        <a:effectLst/>
                      </a:endParaRPr>
                    </a:p>
                  </a:txBody>
                  <a:tcPr marL="63500" marR="63500" marT="63500" marB="63500">
                    <a:solidFill>
                      <a:srgbClr val="FFFF00"/>
                    </a:solidFill>
                  </a:tcPr>
                </a:tc>
                <a:tc>
                  <a:txBody>
                    <a:bodyPr/>
                    <a:lstStyle/>
                    <a:p>
                      <a:pPr rtl="0" fontAlgn="t"/>
                      <a:r>
                        <a:rPr lang="en-US" sz="1100" b="0" i="0" u="none" strike="noStrike" dirty="0">
                          <a:solidFill>
                            <a:srgbClr val="000000"/>
                          </a:solidFill>
                          <a:effectLst/>
                          <a:latin typeface="Arial" panose="020B0604020202020204" pitchFamily="34" charset="0"/>
                        </a:rPr>
                        <a:t>Low (No mercury, recyclable)</a:t>
                      </a:r>
                      <a:endParaRPr lang="en-US" dirty="0">
                        <a:effectLst/>
                      </a:endParaRPr>
                    </a:p>
                  </a:txBody>
                  <a:tcPr marL="63500" marR="63500" marT="63500" marB="63500">
                    <a:solidFill>
                      <a:srgbClr val="FFFF00"/>
                    </a:solidFill>
                  </a:tcPr>
                </a:tc>
                <a:extLst>
                  <a:ext uri="{0D108BD9-81ED-4DB2-BD59-A6C34878D82A}">
                    <a16:rowId xmlns:a16="http://schemas.microsoft.com/office/drawing/2014/main" val="3056265834"/>
                  </a:ext>
                </a:extLst>
              </a:tr>
              <a:tr h="573732">
                <a:tc>
                  <a:txBody>
                    <a:bodyPr/>
                    <a:lstStyle/>
                    <a:p>
                      <a:pPr rtl="0" fontAlgn="t"/>
                      <a:r>
                        <a:rPr lang="en-US" sz="1100" b="1" i="0" u="none" strike="noStrike">
                          <a:solidFill>
                            <a:srgbClr val="000000"/>
                          </a:solidFill>
                          <a:effectLst/>
                          <a:latin typeface="Arial" panose="020B0604020202020204" pitchFamily="34" charset="0"/>
                        </a:rPr>
                        <a:t>Incandescent</a:t>
                      </a:r>
                      <a:endParaRPr lang="en-US">
                        <a:effectLst/>
                      </a:endParaRPr>
                    </a:p>
                  </a:txBody>
                  <a:tcPr marL="63500" marR="63500" marT="63500" marB="63500">
                    <a:solidFill>
                      <a:schemeClr val="bg2">
                        <a:lumMod val="75000"/>
                      </a:schemeClr>
                    </a:solidFill>
                  </a:tcPr>
                </a:tc>
                <a:tc>
                  <a:txBody>
                    <a:bodyPr/>
                    <a:lstStyle/>
                    <a:p>
                      <a:pPr rtl="0" fontAlgn="t"/>
                      <a:r>
                        <a:rPr lang="en-US" sz="1100" b="0" i="0" u="none" strike="noStrike">
                          <a:solidFill>
                            <a:srgbClr val="000000"/>
                          </a:solidFill>
                          <a:effectLst/>
                          <a:latin typeface="Arial" panose="020B0604020202020204" pitchFamily="34" charset="0"/>
                        </a:rPr>
                        <a:t>10-17</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750-2,000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40-100</a:t>
                      </a:r>
                      <a:endParaRPr lang="en-US">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35-95</a:t>
                      </a:r>
                      <a:endParaRPr lang="en-US" dirty="0">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$1-$5</a:t>
                      </a:r>
                      <a:endParaRPr lang="en-US" dirty="0">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High (Energy waste, short lifespan)</a:t>
                      </a:r>
                      <a:endParaRPr lang="en-US" dirty="0">
                        <a:effectLst/>
                      </a:endParaRPr>
                    </a:p>
                  </a:txBody>
                  <a:tcPr marL="63500" marR="63500" marT="63500" marB="63500">
                    <a:solidFill>
                      <a:schemeClr val="bg1"/>
                    </a:solidFill>
                  </a:tcPr>
                </a:tc>
                <a:extLst>
                  <a:ext uri="{0D108BD9-81ED-4DB2-BD59-A6C34878D82A}">
                    <a16:rowId xmlns:a16="http://schemas.microsoft.com/office/drawing/2014/main" val="1698461683"/>
                  </a:ext>
                </a:extLst>
              </a:tr>
              <a:tr h="573732">
                <a:tc>
                  <a:txBody>
                    <a:bodyPr/>
                    <a:lstStyle/>
                    <a:p>
                      <a:pPr rtl="0" fontAlgn="t"/>
                      <a:r>
                        <a:rPr lang="en-US" sz="1100" b="1" i="0" u="none" strike="noStrike">
                          <a:solidFill>
                            <a:srgbClr val="000000"/>
                          </a:solidFill>
                          <a:effectLst/>
                          <a:latin typeface="Arial" panose="020B0604020202020204" pitchFamily="34" charset="0"/>
                        </a:rPr>
                        <a:t>Fluorescent (CFL)</a:t>
                      </a:r>
                      <a:endParaRPr lang="en-US">
                        <a:effectLst/>
                      </a:endParaRPr>
                    </a:p>
                  </a:txBody>
                  <a:tcPr marL="63500" marR="63500" marT="63500" marB="63500">
                    <a:solidFill>
                      <a:schemeClr val="bg2">
                        <a:lumMod val="75000"/>
                      </a:schemeClr>
                    </a:solidFill>
                  </a:tcPr>
                </a:tc>
                <a:tc>
                  <a:txBody>
                    <a:bodyPr/>
                    <a:lstStyle/>
                    <a:p>
                      <a:pPr rtl="0" fontAlgn="t"/>
                      <a:r>
                        <a:rPr lang="en-US" sz="1100" b="0" i="0" u="none" strike="noStrike">
                          <a:solidFill>
                            <a:srgbClr val="000000"/>
                          </a:solidFill>
                          <a:effectLst/>
                          <a:latin typeface="Arial" panose="020B0604020202020204" pitchFamily="34" charset="0"/>
                        </a:rPr>
                        <a:t>50-100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8,000-15,000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8-30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3-10</a:t>
                      </a:r>
                      <a:endParaRPr lang="en-US">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$3-$10</a:t>
                      </a:r>
                      <a:endParaRPr lang="en-US" dirty="0">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Moderate (Contains mercury)</a:t>
                      </a:r>
                      <a:endParaRPr lang="en-US" dirty="0">
                        <a:effectLst/>
                      </a:endParaRPr>
                    </a:p>
                  </a:txBody>
                  <a:tcPr marL="63500" marR="63500" marT="63500" marB="63500">
                    <a:solidFill>
                      <a:schemeClr val="bg1"/>
                    </a:solidFill>
                  </a:tcPr>
                </a:tc>
                <a:extLst>
                  <a:ext uri="{0D108BD9-81ED-4DB2-BD59-A6C34878D82A}">
                    <a16:rowId xmlns:a16="http://schemas.microsoft.com/office/drawing/2014/main" val="4281717958"/>
                  </a:ext>
                </a:extLst>
              </a:tr>
              <a:tr h="573732">
                <a:tc>
                  <a:txBody>
                    <a:bodyPr/>
                    <a:lstStyle/>
                    <a:p>
                      <a:pPr rtl="0" fontAlgn="t"/>
                      <a:r>
                        <a:rPr lang="en-US" sz="1100" b="1" i="0" u="none" strike="noStrike">
                          <a:solidFill>
                            <a:srgbClr val="000000"/>
                          </a:solidFill>
                          <a:effectLst/>
                          <a:latin typeface="Arial" panose="020B0604020202020204" pitchFamily="34" charset="0"/>
                        </a:rPr>
                        <a:t>Halogen</a:t>
                      </a:r>
                      <a:endParaRPr lang="en-US">
                        <a:effectLst/>
                      </a:endParaRPr>
                    </a:p>
                  </a:txBody>
                  <a:tcPr marL="63500" marR="63500" marT="63500" marB="63500">
                    <a:solidFill>
                      <a:schemeClr val="bg2">
                        <a:lumMod val="75000"/>
                      </a:schemeClr>
                    </a:solidFill>
                  </a:tcPr>
                </a:tc>
                <a:tc>
                  <a:txBody>
                    <a:bodyPr/>
                    <a:lstStyle/>
                    <a:p>
                      <a:pPr rtl="0" fontAlgn="t"/>
                      <a:r>
                        <a:rPr lang="en-US" sz="1100" b="0" i="0" u="none" strike="noStrike">
                          <a:solidFill>
                            <a:srgbClr val="000000"/>
                          </a:solidFill>
                          <a:effectLst/>
                          <a:latin typeface="Arial" panose="020B0604020202020204" pitchFamily="34" charset="0"/>
                        </a:rPr>
                        <a:t>16-25</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2,000-4,000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30-120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30-90</a:t>
                      </a:r>
                      <a:endParaRPr lang="en-US">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$2-$10</a:t>
                      </a:r>
                      <a:endParaRPr lang="en-US" dirty="0">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High (Short lifespan, inefficient)</a:t>
                      </a:r>
                      <a:endParaRPr lang="en-US">
                        <a:effectLst/>
                      </a:endParaRPr>
                    </a:p>
                  </a:txBody>
                  <a:tcPr marL="63500" marR="63500" marT="63500" marB="63500">
                    <a:solidFill>
                      <a:schemeClr val="bg1"/>
                    </a:solidFill>
                  </a:tcPr>
                </a:tc>
                <a:extLst>
                  <a:ext uri="{0D108BD9-81ED-4DB2-BD59-A6C34878D82A}">
                    <a16:rowId xmlns:a16="http://schemas.microsoft.com/office/drawing/2014/main" val="1843790622"/>
                  </a:ext>
                </a:extLst>
              </a:tr>
              <a:tr h="855030">
                <a:tc>
                  <a:txBody>
                    <a:bodyPr/>
                    <a:lstStyle/>
                    <a:p>
                      <a:pPr rtl="0" fontAlgn="t"/>
                      <a:r>
                        <a:rPr lang="en-US" sz="1100" b="1" i="0" u="none" strike="noStrike" dirty="0">
                          <a:solidFill>
                            <a:srgbClr val="000000"/>
                          </a:solidFill>
                          <a:effectLst/>
                          <a:latin typeface="Arial" panose="020B0604020202020204" pitchFamily="34" charset="0"/>
                        </a:rPr>
                        <a:t>High-Intensity Discharge Lights</a:t>
                      </a:r>
                      <a:endParaRPr lang="en-US" dirty="0">
                        <a:effectLst/>
                      </a:endParaRPr>
                    </a:p>
                  </a:txBody>
                  <a:tcPr marL="63500" marR="63500" marT="63500" marB="63500">
                    <a:solidFill>
                      <a:schemeClr val="bg2">
                        <a:lumMod val="75000"/>
                      </a:schemeClr>
                    </a:solidFill>
                  </a:tcPr>
                </a:tc>
                <a:tc>
                  <a:txBody>
                    <a:bodyPr/>
                    <a:lstStyle/>
                    <a:p>
                      <a:pPr rtl="0" fontAlgn="t"/>
                      <a:r>
                        <a:rPr lang="en-US" sz="1100" b="0" i="0" u="none" strike="noStrike">
                          <a:solidFill>
                            <a:srgbClr val="000000"/>
                          </a:solidFill>
                          <a:effectLst/>
                          <a:latin typeface="Arial" panose="020B0604020202020204" pitchFamily="34" charset="0"/>
                        </a:rPr>
                        <a:t>75-125</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6,000-20,000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150-400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100-400</a:t>
                      </a:r>
                      <a:endParaRPr lang="en-US">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$20-$200</a:t>
                      </a:r>
                      <a:endParaRPr lang="en-US" dirty="0">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Moderate (Contains mercury, high UV output)</a:t>
                      </a:r>
                      <a:endParaRPr lang="en-US" dirty="0">
                        <a:effectLst/>
                      </a:endParaRPr>
                    </a:p>
                  </a:txBody>
                  <a:tcPr marL="63500" marR="63500" marT="63500" marB="63500">
                    <a:solidFill>
                      <a:schemeClr val="bg1"/>
                    </a:solidFill>
                  </a:tcPr>
                </a:tc>
                <a:extLst>
                  <a:ext uri="{0D108BD9-81ED-4DB2-BD59-A6C34878D82A}">
                    <a16:rowId xmlns:a16="http://schemas.microsoft.com/office/drawing/2014/main" val="178930167"/>
                  </a:ext>
                </a:extLst>
              </a:tr>
            </a:tbl>
          </a:graphicData>
        </a:graphic>
      </p:graphicFrame>
      <p:pic>
        <p:nvPicPr>
          <p:cNvPr id="42" name="Audio 41">
            <a:hlinkClick r:id="" action="ppaction://media"/>
            <a:extLst>
              <a:ext uri="{FF2B5EF4-FFF2-40B4-BE49-F238E27FC236}">
                <a16:creationId xmlns:a16="http://schemas.microsoft.com/office/drawing/2014/main" id="{30056ABC-D33C-D86D-3534-EFD915F4F28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1526221852"/>
      </p:ext>
    </p:extLst>
  </p:cSld>
  <p:clrMapOvr>
    <a:masterClrMapping/>
  </p:clrMapOvr>
  <mc:AlternateContent xmlns:mc="http://schemas.openxmlformats.org/markup-compatibility/2006" xmlns:p14="http://schemas.microsoft.com/office/powerpoint/2010/main">
    <mc:Choice Requires="p14">
      <p:transition spd="slow" p14:dur="2000" advTm="23157"/>
    </mc:Choice>
    <mc:Fallback xmlns="">
      <p:transition spd="slow" advTm="231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2">
          <a:extLst>
            <a:ext uri="{FF2B5EF4-FFF2-40B4-BE49-F238E27FC236}">
              <a16:creationId xmlns:a16="http://schemas.microsoft.com/office/drawing/2014/main" id="{79E0976B-F577-38AC-27CC-4AA5029A2A35}"/>
            </a:ext>
          </a:extLst>
        </p:cNvPr>
        <p:cNvGrpSpPr/>
        <p:nvPr/>
      </p:nvGrpSpPr>
      <p:grpSpPr>
        <a:xfrm>
          <a:off x="0" y="0"/>
          <a:ext cx="0" cy="0"/>
          <a:chOff x="0" y="0"/>
          <a:chExt cx="0" cy="0"/>
        </a:xfrm>
      </p:grpSpPr>
      <p:sp>
        <p:nvSpPr>
          <p:cNvPr id="5" name="Google Shape;342;p42">
            <a:extLst>
              <a:ext uri="{FF2B5EF4-FFF2-40B4-BE49-F238E27FC236}">
                <a16:creationId xmlns:a16="http://schemas.microsoft.com/office/drawing/2014/main" id="{D81FCCED-3C8F-EE1C-7B1B-D8E0198EED0B}"/>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14" name="Google Shape;498;p53">
            <a:extLst>
              <a:ext uri="{FF2B5EF4-FFF2-40B4-BE49-F238E27FC236}">
                <a16:creationId xmlns:a16="http://schemas.microsoft.com/office/drawing/2014/main" id="{3D059261-B008-DF74-E936-ED807546AC32}"/>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dirty="0"/>
              <a:t>LED Selection</a:t>
            </a:r>
          </a:p>
        </p:txBody>
      </p:sp>
      <p:pic>
        <p:nvPicPr>
          <p:cNvPr id="2" name="Picture 1" descr="A person with long hair smiling&#10;&#10;AI-generated content may be incorrect.">
            <a:extLst>
              <a:ext uri="{FF2B5EF4-FFF2-40B4-BE49-F238E27FC236}">
                <a16:creationId xmlns:a16="http://schemas.microsoft.com/office/drawing/2014/main" id="{202405DB-F54C-272D-4A05-619A3830BBD7}"/>
              </a:ext>
            </a:extLst>
          </p:cNvPr>
          <p:cNvPicPr>
            <a:picLocks noChangeAspect="1"/>
          </p:cNvPicPr>
          <p:nvPr/>
        </p:nvPicPr>
        <p:blipFill>
          <a:blip r:embed="rId5"/>
          <a:srcRect l="6442" t="18703" r="7015" b="17230"/>
          <a:stretch/>
        </p:blipFill>
        <p:spPr>
          <a:xfrm>
            <a:off x="8135380" y="81140"/>
            <a:ext cx="658889" cy="636422"/>
          </a:xfrm>
          <a:prstGeom prst="rect">
            <a:avLst/>
          </a:prstGeom>
        </p:spPr>
      </p:pic>
      <p:sp>
        <p:nvSpPr>
          <p:cNvPr id="3" name="Google Shape;334;p41">
            <a:extLst>
              <a:ext uri="{FF2B5EF4-FFF2-40B4-BE49-F238E27FC236}">
                <a16:creationId xmlns:a16="http://schemas.microsoft.com/office/drawing/2014/main" id="{9DDEEE83-12E3-895A-F061-C57E342E1B7A}"/>
              </a:ext>
            </a:extLst>
          </p:cNvPr>
          <p:cNvSpPr txBox="1"/>
          <p:nvPr/>
        </p:nvSpPr>
        <p:spPr>
          <a:xfrm>
            <a:off x="7527421" y="540843"/>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pic>
        <p:nvPicPr>
          <p:cNvPr id="10" name="Picture 9">
            <a:extLst>
              <a:ext uri="{FF2B5EF4-FFF2-40B4-BE49-F238E27FC236}">
                <a16:creationId xmlns:a16="http://schemas.microsoft.com/office/drawing/2014/main" id="{8A92E028-FF5E-AFE1-011D-E47BA60FB653}"/>
              </a:ext>
            </a:extLst>
          </p:cNvPr>
          <p:cNvPicPr>
            <a:picLocks noChangeAspect="1"/>
          </p:cNvPicPr>
          <p:nvPr/>
        </p:nvPicPr>
        <p:blipFill>
          <a:blip r:embed="rId6"/>
          <a:stretch>
            <a:fillRect/>
          </a:stretch>
        </p:blipFill>
        <p:spPr>
          <a:xfrm>
            <a:off x="4572000" y="1382573"/>
            <a:ext cx="4181572" cy="3553411"/>
          </a:xfrm>
          <a:prstGeom prst="rect">
            <a:avLst/>
          </a:prstGeom>
        </p:spPr>
      </p:pic>
      <p:pic>
        <p:nvPicPr>
          <p:cNvPr id="4098" name="Picture 2">
            <a:extLst>
              <a:ext uri="{FF2B5EF4-FFF2-40B4-BE49-F238E27FC236}">
                <a16:creationId xmlns:a16="http://schemas.microsoft.com/office/drawing/2014/main" id="{B55429E2-E814-5EB9-67C4-7825AC1A37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4993" y="1382572"/>
            <a:ext cx="4124808" cy="3553411"/>
          </a:xfrm>
          <a:prstGeom prst="rect">
            <a:avLst/>
          </a:prstGeom>
          <a:noFill/>
          <a:extLst>
            <a:ext uri="{909E8E84-426E-40DD-AFC4-6F175D3DCCD1}">
              <a14:hiddenFill xmlns:a14="http://schemas.microsoft.com/office/drawing/2010/main">
                <a:solidFill>
                  <a:srgbClr val="FFFFFF"/>
                </a:solidFill>
              </a14:hiddenFill>
            </a:ext>
          </a:extLst>
        </p:spPr>
      </p:pic>
      <p:pic>
        <p:nvPicPr>
          <p:cNvPr id="33" name="Audio 32">
            <a:hlinkClick r:id="" action="ppaction://media"/>
            <a:extLst>
              <a:ext uri="{FF2B5EF4-FFF2-40B4-BE49-F238E27FC236}">
                <a16:creationId xmlns:a16="http://schemas.microsoft.com/office/drawing/2014/main" id="{BED77AD2-7B65-55AF-8490-823E127423F4}"/>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39844" t="-139844" r="-139844" b="-139844"/>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3926485174"/>
      </p:ext>
    </p:extLst>
  </p:cSld>
  <p:clrMapOvr>
    <a:masterClrMapping/>
  </p:clrMapOvr>
  <mc:AlternateContent xmlns:mc="http://schemas.openxmlformats.org/markup-compatibility/2006" xmlns:p14="http://schemas.microsoft.com/office/powerpoint/2010/main">
    <mc:Choice Requires="p14">
      <p:transition spd="slow" p14:dur="2000" advTm="9038"/>
    </mc:Choice>
    <mc:Fallback xmlns="">
      <p:transition spd="slow" advTm="90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C7230E3-E0C9-23DB-0258-A7EC72B58568}"/>
              </a:ext>
            </a:extLst>
          </p:cNvPr>
          <p:cNvSpPr>
            <a:spLocks noGrp="1"/>
          </p:cNvSpPr>
          <p:nvPr>
            <p:ph type="subTitle" idx="1"/>
          </p:nvPr>
        </p:nvSpPr>
        <p:spPr/>
        <p:txBody>
          <a:bodyPr/>
          <a:lstStyle/>
          <a:p>
            <a:r>
              <a:rPr lang="en-US"/>
              <a:t>Overall Schematic</a:t>
            </a:r>
          </a:p>
        </p:txBody>
      </p:sp>
      <p:sp>
        <p:nvSpPr>
          <p:cNvPr id="3" name="Text Placeholder 2">
            <a:extLst>
              <a:ext uri="{FF2B5EF4-FFF2-40B4-BE49-F238E27FC236}">
                <a16:creationId xmlns:a16="http://schemas.microsoft.com/office/drawing/2014/main" id="{74B7356B-F879-0017-4FBF-30551B181236}"/>
              </a:ext>
            </a:extLst>
          </p:cNvPr>
          <p:cNvSpPr>
            <a:spLocks noGrp="1"/>
          </p:cNvSpPr>
          <p:nvPr>
            <p:ph type="body" idx="2"/>
          </p:nvPr>
        </p:nvSpPr>
        <p:spPr/>
        <p:txBody>
          <a:bodyPr/>
          <a:lstStyle/>
          <a:p>
            <a:endParaRPr lang="en-US"/>
          </a:p>
        </p:txBody>
      </p:sp>
      <p:sp>
        <p:nvSpPr>
          <p:cNvPr id="7" name="Google Shape;334;p41">
            <a:extLst>
              <a:ext uri="{FF2B5EF4-FFF2-40B4-BE49-F238E27FC236}">
                <a16:creationId xmlns:a16="http://schemas.microsoft.com/office/drawing/2014/main" id="{11638F08-4882-A560-F80A-FDAF46898845}"/>
              </a:ext>
            </a:extLst>
          </p:cNvPr>
          <p:cNvSpPr txBox="1"/>
          <p:nvPr/>
        </p:nvSpPr>
        <p:spPr>
          <a:xfrm>
            <a:off x="6396229" y="368"/>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
        <p:nvSpPr>
          <p:cNvPr id="9" name="Google Shape;342;p42">
            <a:extLst>
              <a:ext uri="{FF2B5EF4-FFF2-40B4-BE49-F238E27FC236}">
                <a16:creationId xmlns:a16="http://schemas.microsoft.com/office/drawing/2014/main" id="{3125E4CF-A45A-5EE2-D0AB-AF2573D1E341}"/>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10" name="Picture 9" descr="A diagram of a circuit board&#10;&#10;AI-generated content may be incorrect.">
            <a:extLst>
              <a:ext uri="{FF2B5EF4-FFF2-40B4-BE49-F238E27FC236}">
                <a16:creationId xmlns:a16="http://schemas.microsoft.com/office/drawing/2014/main" id="{A0B4D309-3E80-B28A-C78C-62A2A5D230F0}"/>
              </a:ext>
            </a:extLst>
          </p:cNvPr>
          <p:cNvPicPr>
            <a:picLocks noChangeAspect="1"/>
          </p:cNvPicPr>
          <p:nvPr/>
        </p:nvPicPr>
        <p:blipFill>
          <a:blip r:embed="rId4"/>
          <a:stretch>
            <a:fillRect/>
          </a:stretch>
        </p:blipFill>
        <p:spPr>
          <a:xfrm>
            <a:off x="0" y="590781"/>
            <a:ext cx="9144000" cy="4552719"/>
          </a:xfrm>
          <a:prstGeom prst="rect">
            <a:avLst/>
          </a:prstGeom>
        </p:spPr>
      </p:pic>
      <p:pic>
        <p:nvPicPr>
          <p:cNvPr id="5" name="Google Shape;633;p68" descr="A person in a white robe holding a knife&#10;&#10;AI-generated content may be incorrect.">
            <a:extLst>
              <a:ext uri="{FF2B5EF4-FFF2-40B4-BE49-F238E27FC236}">
                <a16:creationId xmlns:a16="http://schemas.microsoft.com/office/drawing/2014/main" id="{77807435-A11B-3C73-6232-F722FDADEEF5}"/>
              </a:ext>
            </a:extLst>
          </p:cNvPr>
          <p:cNvPicPr preferRelativeResize="0"/>
          <p:nvPr/>
        </p:nvPicPr>
        <p:blipFill>
          <a:blip r:embed="rId5">
            <a:alphaModFix/>
          </a:blip>
          <a:stretch>
            <a:fillRect/>
          </a:stretch>
        </p:blipFill>
        <p:spPr>
          <a:xfrm>
            <a:off x="8135780" y="-662"/>
            <a:ext cx="704600" cy="714900"/>
          </a:xfrm>
          <a:prstGeom prst="rect">
            <a:avLst/>
          </a:prstGeom>
          <a:noFill/>
          <a:ln>
            <a:noFill/>
          </a:ln>
        </p:spPr>
      </p:pic>
      <p:pic>
        <p:nvPicPr>
          <p:cNvPr id="8" name="Audio 7">
            <a:hlinkClick r:id="" action="ppaction://media"/>
            <a:extLst>
              <a:ext uri="{FF2B5EF4-FFF2-40B4-BE49-F238E27FC236}">
                <a16:creationId xmlns:a16="http://schemas.microsoft.com/office/drawing/2014/main" id="{BCCE99A1-99A3-0C7C-E09F-F47EAECA2DCD}"/>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76563" t="-76563" r="-76563" b="-76563"/>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1800539252"/>
      </p:ext>
    </p:extLst>
  </p:cSld>
  <p:clrMapOvr>
    <a:masterClrMapping/>
  </p:clrMapOvr>
  <mc:AlternateContent xmlns:mc="http://schemas.openxmlformats.org/markup-compatibility/2006" xmlns:p14="http://schemas.microsoft.com/office/powerpoint/2010/main">
    <mc:Choice Requires="p14">
      <p:transition spd="slow" p14:dur="2000" advTm="10945"/>
    </mc:Choice>
    <mc:Fallback xmlns="">
      <p:transition spd="slow" advTm="109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30" name="Google Shape;630;p68"/>
          <p:cNvSpPr txBox="1">
            <a:spLocks noGrp="1"/>
          </p:cNvSpPr>
          <p:nvPr>
            <p:ph type="body" idx="3"/>
          </p:nvPr>
        </p:nvSpPr>
        <p:spPr>
          <a:xfrm>
            <a:off x="5247739" y="1336579"/>
            <a:ext cx="3566400" cy="229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631" name="Google Shape;631;p68"/>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34</a:t>
            </a:fld>
            <a:endParaRPr/>
          </a:p>
        </p:txBody>
      </p:sp>
      <p:pic>
        <p:nvPicPr>
          <p:cNvPr id="632" name="Google Shape;632;p68"/>
          <p:cNvPicPr preferRelativeResize="0"/>
          <p:nvPr/>
        </p:nvPicPr>
        <p:blipFill>
          <a:blip r:embed="rId5">
            <a:alphaModFix/>
          </a:blip>
          <a:stretch>
            <a:fillRect/>
          </a:stretch>
        </p:blipFill>
        <p:spPr>
          <a:xfrm>
            <a:off x="0" y="517300"/>
            <a:ext cx="9144000" cy="4626199"/>
          </a:xfrm>
          <a:prstGeom prst="rect">
            <a:avLst/>
          </a:prstGeom>
          <a:noFill/>
          <a:ln>
            <a:noFill/>
          </a:ln>
        </p:spPr>
      </p:pic>
      <p:pic>
        <p:nvPicPr>
          <p:cNvPr id="633" name="Google Shape;633;p68"/>
          <p:cNvPicPr preferRelativeResize="0"/>
          <p:nvPr/>
        </p:nvPicPr>
        <p:blipFill>
          <a:blip r:embed="rId6">
            <a:alphaModFix/>
          </a:blip>
          <a:stretch>
            <a:fillRect/>
          </a:stretch>
        </p:blipFill>
        <p:spPr>
          <a:xfrm>
            <a:off x="8018725" y="88850"/>
            <a:ext cx="704600" cy="714900"/>
          </a:xfrm>
          <a:prstGeom prst="rect">
            <a:avLst/>
          </a:prstGeom>
          <a:noFill/>
          <a:ln>
            <a:noFill/>
          </a:ln>
        </p:spPr>
      </p:pic>
      <p:sp>
        <p:nvSpPr>
          <p:cNvPr id="4" name="Google Shape;342;p42">
            <a:extLst>
              <a:ext uri="{FF2B5EF4-FFF2-40B4-BE49-F238E27FC236}">
                <a16:creationId xmlns:a16="http://schemas.microsoft.com/office/drawing/2014/main" id="{36E06E6F-FB3B-115B-F5AC-7E4BDEA37429}"/>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629" name="Google Shape;629;p68"/>
          <p:cNvSpPr txBox="1">
            <a:spLocks noGrp="1"/>
          </p:cNvSpPr>
          <p:nvPr>
            <p:ph type="subTitle" idx="2"/>
          </p:nvPr>
        </p:nvSpPr>
        <p:spPr>
          <a:xfrm>
            <a:off x="0" y="291050"/>
            <a:ext cx="3175907" cy="226250"/>
          </a:xfrm>
          <a:prstGeom prst="rect">
            <a:avLst/>
          </a:prstGeom>
        </p:spPr>
        <p:txBody>
          <a:bodyPr spcFirstLastPara="1" wrap="square" lIns="91425" tIns="91425" rIns="91425" bIns="91425" anchor="b" anchorCtr="0">
            <a:noAutofit/>
          </a:bodyPr>
          <a:lstStyle/>
          <a:p>
            <a:pPr marL="0" indent="0">
              <a:buClr>
                <a:schemeClr val="dk1"/>
              </a:buClr>
              <a:buSzPts val="1100"/>
            </a:pPr>
            <a:r>
              <a:rPr lang="en" sz="1200"/>
              <a:t>Hardware Design  Voltage Regulator and USB</a:t>
            </a:r>
            <a:r>
              <a:rPr lang="en-US" sz="1200"/>
              <a:t>  </a:t>
            </a:r>
            <a:r>
              <a:rPr lang="en-US" sz="1400"/>
              <a:t>Datasheet</a:t>
            </a:r>
            <a:endParaRPr lang="en-US" sz="1200"/>
          </a:p>
        </p:txBody>
      </p:sp>
      <p:pic>
        <p:nvPicPr>
          <p:cNvPr id="6" name="Audio 5">
            <a:hlinkClick r:id="" action="ppaction://media"/>
            <a:extLst>
              <a:ext uri="{FF2B5EF4-FFF2-40B4-BE49-F238E27FC236}">
                <a16:creationId xmlns:a16="http://schemas.microsoft.com/office/drawing/2014/main" id="{77BDADA0-36A3-2075-BDB6-44FED8207D53}"/>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76563" t="-76563" r="-76563" b="-76563"/>
          <a:stretch>
            <a:fillRect/>
          </a:stretch>
        </p:blipFill>
        <p:spPr>
          <a:xfrm>
            <a:off x="7539228" y="3538728"/>
            <a:ext cx="1543050" cy="1543050"/>
          </a:xfrm>
          <a:prstGeom prst="ellipse">
            <a:avLst/>
          </a:prstGeom>
        </p:spPr>
      </p:pic>
      <p:sp>
        <p:nvSpPr>
          <p:cNvPr id="3" name="Google Shape;334;p41">
            <a:extLst>
              <a:ext uri="{FF2B5EF4-FFF2-40B4-BE49-F238E27FC236}">
                <a16:creationId xmlns:a16="http://schemas.microsoft.com/office/drawing/2014/main" id="{907E421E-C5CB-90D5-5AF8-F1915F877625}"/>
              </a:ext>
            </a:extLst>
          </p:cNvPr>
          <p:cNvSpPr txBox="1"/>
          <p:nvPr/>
        </p:nvSpPr>
        <p:spPr>
          <a:xfrm>
            <a:off x="6368687" y="368"/>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9639"/>
    </mc:Choice>
    <mc:Fallback xmlns="">
      <p:transition spd="slow" advTm="296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69"/>
          <p:cNvSpPr txBox="1">
            <a:spLocks noGrp="1"/>
          </p:cNvSpPr>
          <p:nvPr>
            <p:ph type="subTitle" idx="2"/>
          </p:nvPr>
        </p:nvSpPr>
        <p:spPr>
          <a:xfrm>
            <a:off x="228899" y="244101"/>
            <a:ext cx="4343100" cy="310500"/>
          </a:xfrm>
          <a:prstGeom prst="rect">
            <a:avLst/>
          </a:prstGeom>
        </p:spPr>
        <p:txBody>
          <a:bodyPr spcFirstLastPara="1" wrap="square" lIns="91425" tIns="91425" rIns="91425" bIns="91425" anchor="b" anchorCtr="0">
            <a:noAutofit/>
          </a:bodyPr>
          <a:lstStyle/>
          <a:p>
            <a:pPr marL="0" indent="0">
              <a:buClr>
                <a:schemeClr val="dk1"/>
              </a:buClr>
              <a:buSzPts val="1100"/>
            </a:pPr>
            <a:r>
              <a:rPr lang="en" sz="1400"/>
              <a:t>MCU and I2C splitter</a:t>
            </a:r>
            <a:r>
              <a:rPr lang="en-US" sz="1400"/>
              <a:t>                                         Datasheet</a:t>
            </a:r>
          </a:p>
        </p:txBody>
      </p:sp>
      <p:sp>
        <p:nvSpPr>
          <p:cNvPr id="639" name="Google Shape;639;p69"/>
          <p:cNvSpPr txBox="1">
            <a:spLocks noGrp="1"/>
          </p:cNvSpPr>
          <p:nvPr>
            <p:ph type="body" idx="3"/>
          </p:nvPr>
        </p:nvSpPr>
        <p:spPr>
          <a:xfrm>
            <a:off x="5247739" y="1336579"/>
            <a:ext cx="3566400" cy="229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640" name="Google Shape;640;p69"/>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35</a:t>
            </a:fld>
            <a:endParaRPr/>
          </a:p>
        </p:txBody>
      </p:sp>
      <p:pic>
        <p:nvPicPr>
          <p:cNvPr id="641" name="Google Shape;641;p69"/>
          <p:cNvPicPr preferRelativeResize="0"/>
          <p:nvPr/>
        </p:nvPicPr>
        <p:blipFill>
          <a:blip r:embed="rId5">
            <a:alphaModFix/>
          </a:blip>
          <a:stretch>
            <a:fillRect/>
          </a:stretch>
        </p:blipFill>
        <p:spPr>
          <a:xfrm>
            <a:off x="0" y="524700"/>
            <a:ext cx="9143999" cy="4618801"/>
          </a:xfrm>
          <a:prstGeom prst="rect">
            <a:avLst/>
          </a:prstGeom>
          <a:noFill/>
          <a:ln>
            <a:noFill/>
          </a:ln>
        </p:spPr>
      </p:pic>
      <p:pic>
        <p:nvPicPr>
          <p:cNvPr id="642" name="Google Shape;642;p69"/>
          <p:cNvPicPr preferRelativeResize="0"/>
          <p:nvPr/>
        </p:nvPicPr>
        <p:blipFill>
          <a:blip r:embed="rId6">
            <a:alphaModFix/>
          </a:blip>
          <a:stretch>
            <a:fillRect/>
          </a:stretch>
        </p:blipFill>
        <p:spPr>
          <a:xfrm>
            <a:off x="8018725" y="88850"/>
            <a:ext cx="704600" cy="714900"/>
          </a:xfrm>
          <a:prstGeom prst="rect">
            <a:avLst/>
          </a:prstGeom>
          <a:noFill/>
          <a:ln>
            <a:noFill/>
          </a:ln>
        </p:spPr>
      </p:pic>
      <p:sp>
        <p:nvSpPr>
          <p:cNvPr id="4" name="Google Shape;342;p42">
            <a:extLst>
              <a:ext uri="{FF2B5EF4-FFF2-40B4-BE49-F238E27FC236}">
                <a16:creationId xmlns:a16="http://schemas.microsoft.com/office/drawing/2014/main" id="{FF3DC168-57AA-5928-5374-C4996939AFA8}"/>
              </a:ext>
            </a:extLst>
          </p:cNvPr>
          <p:cNvSpPr txBox="1">
            <a:spLocks/>
          </p:cNvSpPr>
          <p:nvPr/>
        </p:nvSpPr>
        <p:spPr>
          <a:xfrm>
            <a:off x="3025308" y="-2688"/>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8" name="Audio 7">
            <a:hlinkClick r:id="" action="ppaction://media"/>
            <a:extLst>
              <a:ext uri="{FF2B5EF4-FFF2-40B4-BE49-F238E27FC236}">
                <a16:creationId xmlns:a16="http://schemas.microsoft.com/office/drawing/2014/main" id="{C8EC0F12-444A-F010-80DF-F304764C96BB}"/>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76563" t="-76563" r="-76563" b="-76563"/>
          <a:stretch>
            <a:fillRect/>
          </a:stretch>
        </p:blipFill>
        <p:spPr>
          <a:xfrm>
            <a:off x="7539228" y="3538728"/>
            <a:ext cx="1543050" cy="1543050"/>
          </a:xfrm>
          <a:prstGeom prst="ellipse">
            <a:avLst/>
          </a:prstGeom>
        </p:spPr>
      </p:pic>
      <p:sp>
        <p:nvSpPr>
          <p:cNvPr id="3" name="Google Shape;334;p41">
            <a:extLst>
              <a:ext uri="{FF2B5EF4-FFF2-40B4-BE49-F238E27FC236}">
                <a16:creationId xmlns:a16="http://schemas.microsoft.com/office/drawing/2014/main" id="{93261396-E67E-E11E-DB23-AAAEF176D2BD}"/>
              </a:ext>
            </a:extLst>
          </p:cNvPr>
          <p:cNvSpPr txBox="1"/>
          <p:nvPr/>
        </p:nvSpPr>
        <p:spPr>
          <a:xfrm>
            <a:off x="6375573" y="-27175"/>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31804"/>
    </mc:Choice>
    <mc:Fallback xmlns="">
      <p:transition spd="slow" advTm="318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70"/>
          <p:cNvSpPr txBox="1">
            <a:spLocks noGrp="1"/>
          </p:cNvSpPr>
          <p:nvPr>
            <p:ph type="subTitle" idx="2"/>
          </p:nvPr>
        </p:nvSpPr>
        <p:spPr>
          <a:xfrm>
            <a:off x="115436" y="241076"/>
            <a:ext cx="4343100" cy="310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None/>
            </a:pPr>
            <a:r>
              <a:rPr lang="en" sz="1400"/>
              <a:t>Sensors and USB to UART</a:t>
            </a:r>
          </a:p>
          <a:p>
            <a:pPr marL="0" indent="0"/>
            <a:r>
              <a:rPr lang="en" sz="1400"/>
              <a:t>Datasheet</a:t>
            </a:r>
            <a:endParaRPr lang="en"/>
          </a:p>
        </p:txBody>
      </p:sp>
      <p:sp>
        <p:nvSpPr>
          <p:cNvPr id="648" name="Google Shape;648;p70"/>
          <p:cNvSpPr txBox="1">
            <a:spLocks noGrp="1"/>
          </p:cNvSpPr>
          <p:nvPr>
            <p:ph type="body" idx="3"/>
          </p:nvPr>
        </p:nvSpPr>
        <p:spPr>
          <a:xfrm>
            <a:off x="5247739" y="1336579"/>
            <a:ext cx="3566400" cy="229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649" name="Google Shape;649;p70"/>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36</a:t>
            </a:fld>
            <a:endParaRPr/>
          </a:p>
        </p:txBody>
      </p:sp>
      <p:pic>
        <p:nvPicPr>
          <p:cNvPr id="650" name="Google Shape;650;p70"/>
          <p:cNvPicPr preferRelativeResize="0"/>
          <p:nvPr/>
        </p:nvPicPr>
        <p:blipFill>
          <a:blip r:embed="rId5">
            <a:alphaModFix/>
          </a:blip>
          <a:stretch>
            <a:fillRect/>
          </a:stretch>
        </p:blipFill>
        <p:spPr>
          <a:xfrm>
            <a:off x="0" y="487750"/>
            <a:ext cx="9144000" cy="4655749"/>
          </a:xfrm>
          <a:prstGeom prst="rect">
            <a:avLst/>
          </a:prstGeom>
          <a:noFill/>
          <a:ln>
            <a:noFill/>
          </a:ln>
        </p:spPr>
      </p:pic>
      <p:pic>
        <p:nvPicPr>
          <p:cNvPr id="651" name="Google Shape;651;p70"/>
          <p:cNvPicPr preferRelativeResize="0"/>
          <p:nvPr/>
        </p:nvPicPr>
        <p:blipFill>
          <a:blip r:embed="rId6">
            <a:alphaModFix/>
          </a:blip>
          <a:stretch>
            <a:fillRect/>
          </a:stretch>
        </p:blipFill>
        <p:spPr>
          <a:xfrm>
            <a:off x="8018725" y="88850"/>
            <a:ext cx="704600" cy="714900"/>
          </a:xfrm>
          <a:prstGeom prst="rect">
            <a:avLst/>
          </a:prstGeom>
          <a:noFill/>
          <a:ln>
            <a:noFill/>
          </a:ln>
        </p:spPr>
      </p:pic>
      <p:sp>
        <p:nvSpPr>
          <p:cNvPr id="4" name="Google Shape;342;p42">
            <a:extLst>
              <a:ext uri="{FF2B5EF4-FFF2-40B4-BE49-F238E27FC236}">
                <a16:creationId xmlns:a16="http://schemas.microsoft.com/office/drawing/2014/main" id="{E12F3B95-12EC-B1E6-1E81-E7D23DC78D19}"/>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8" name="Audio 7">
            <a:hlinkClick r:id="" action="ppaction://media"/>
            <a:extLst>
              <a:ext uri="{FF2B5EF4-FFF2-40B4-BE49-F238E27FC236}">
                <a16:creationId xmlns:a16="http://schemas.microsoft.com/office/drawing/2014/main" id="{9340A6D8-4A23-344C-9E37-FF485A445576}"/>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76563" t="-76563" r="-76563" b="-76563"/>
          <a:stretch>
            <a:fillRect/>
          </a:stretch>
        </p:blipFill>
        <p:spPr>
          <a:xfrm>
            <a:off x="7539228" y="3538728"/>
            <a:ext cx="1543050" cy="1543050"/>
          </a:xfrm>
          <a:prstGeom prst="ellipse">
            <a:avLst/>
          </a:prstGeom>
        </p:spPr>
      </p:pic>
      <p:sp>
        <p:nvSpPr>
          <p:cNvPr id="3" name="Google Shape;334;p41">
            <a:extLst>
              <a:ext uri="{FF2B5EF4-FFF2-40B4-BE49-F238E27FC236}">
                <a16:creationId xmlns:a16="http://schemas.microsoft.com/office/drawing/2014/main" id="{53F1FB01-BD44-7BAD-ED03-6906F50BCFFF}"/>
              </a:ext>
            </a:extLst>
          </p:cNvPr>
          <p:cNvSpPr txBox="1"/>
          <p:nvPr/>
        </p:nvSpPr>
        <p:spPr>
          <a:xfrm>
            <a:off x="6279175" y="368"/>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6105"/>
    </mc:Choice>
    <mc:Fallback xmlns="">
      <p:transition spd="slow" advTm="61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71"/>
          <p:cNvSpPr txBox="1">
            <a:spLocks noGrp="1"/>
          </p:cNvSpPr>
          <p:nvPr>
            <p:ph type="subTitle" idx="2"/>
          </p:nvPr>
        </p:nvSpPr>
        <p:spPr>
          <a:xfrm>
            <a:off x="0" y="336132"/>
            <a:ext cx="3673800" cy="475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None/>
            </a:pPr>
            <a:r>
              <a:rPr lang="en-US" sz="1400"/>
              <a:t>PCB Design </a:t>
            </a:r>
            <a:r>
              <a:rPr lang="en-US" sz="1400" err="1"/>
              <a:t>Stackup</a:t>
            </a:r>
            <a:r>
              <a:rPr lang="en-US" sz="1400"/>
              <a:t> and power plane</a:t>
            </a:r>
          </a:p>
        </p:txBody>
      </p:sp>
      <p:sp>
        <p:nvSpPr>
          <p:cNvPr id="657" name="Google Shape;657;p71"/>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37</a:t>
            </a:fld>
            <a:endParaRPr/>
          </a:p>
        </p:txBody>
      </p:sp>
      <p:pic>
        <p:nvPicPr>
          <p:cNvPr id="658" name="Google Shape;658;p71"/>
          <p:cNvPicPr preferRelativeResize="0"/>
          <p:nvPr/>
        </p:nvPicPr>
        <p:blipFill>
          <a:blip r:embed="rId5">
            <a:alphaModFix/>
          </a:blip>
          <a:stretch>
            <a:fillRect/>
          </a:stretch>
        </p:blipFill>
        <p:spPr>
          <a:xfrm>
            <a:off x="5136100" y="775950"/>
            <a:ext cx="3855501" cy="4315826"/>
          </a:xfrm>
          <a:prstGeom prst="rect">
            <a:avLst/>
          </a:prstGeom>
          <a:noFill/>
          <a:ln>
            <a:noFill/>
          </a:ln>
        </p:spPr>
      </p:pic>
      <p:pic>
        <p:nvPicPr>
          <p:cNvPr id="659" name="Google Shape;659;p71"/>
          <p:cNvPicPr preferRelativeResize="0"/>
          <p:nvPr/>
        </p:nvPicPr>
        <p:blipFill>
          <a:blip r:embed="rId6">
            <a:alphaModFix/>
          </a:blip>
          <a:stretch>
            <a:fillRect/>
          </a:stretch>
        </p:blipFill>
        <p:spPr>
          <a:xfrm>
            <a:off x="152400" y="775950"/>
            <a:ext cx="4983700" cy="4315825"/>
          </a:xfrm>
          <a:prstGeom prst="rect">
            <a:avLst/>
          </a:prstGeom>
          <a:noFill/>
          <a:ln>
            <a:noFill/>
          </a:ln>
        </p:spPr>
      </p:pic>
      <p:pic>
        <p:nvPicPr>
          <p:cNvPr id="660" name="Google Shape;660;p71"/>
          <p:cNvPicPr preferRelativeResize="0"/>
          <p:nvPr/>
        </p:nvPicPr>
        <p:blipFill>
          <a:blip r:embed="rId7">
            <a:alphaModFix/>
          </a:blip>
          <a:stretch>
            <a:fillRect/>
          </a:stretch>
        </p:blipFill>
        <p:spPr>
          <a:xfrm>
            <a:off x="8018725" y="88850"/>
            <a:ext cx="704600" cy="714900"/>
          </a:xfrm>
          <a:prstGeom prst="rect">
            <a:avLst/>
          </a:prstGeom>
          <a:noFill/>
          <a:ln>
            <a:noFill/>
          </a:ln>
        </p:spPr>
      </p:pic>
      <p:sp>
        <p:nvSpPr>
          <p:cNvPr id="4" name="Google Shape;342;p42">
            <a:extLst>
              <a:ext uri="{FF2B5EF4-FFF2-40B4-BE49-F238E27FC236}">
                <a16:creationId xmlns:a16="http://schemas.microsoft.com/office/drawing/2014/main" id="{F7BCC987-CED6-8887-851A-1E8A1D4A9DA8}"/>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8" name="Audio 7">
            <a:hlinkClick r:id="" action="ppaction://media"/>
            <a:extLst>
              <a:ext uri="{FF2B5EF4-FFF2-40B4-BE49-F238E27FC236}">
                <a16:creationId xmlns:a16="http://schemas.microsoft.com/office/drawing/2014/main" id="{129E5671-9C8B-543B-8AD2-E2AE47E38DC2}"/>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76563" t="-76563" r="-76563" b="-76563"/>
          <a:stretch>
            <a:fillRect/>
          </a:stretch>
        </p:blipFill>
        <p:spPr>
          <a:xfrm>
            <a:off x="7539228" y="3538728"/>
            <a:ext cx="1543050" cy="1543050"/>
          </a:xfrm>
          <a:prstGeom prst="ellipse">
            <a:avLst/>
          </a:prstGeom>
        </p:spPr>
      </p:pic>
      <p:sp>
        <p:nvSpPr>
          <p:cNvPr id="3" name="Google Shape;334;p41">
            <a:extLst>
              <a:ext uri="{FF2B5EF4-FFF2-40B4-BE49-F238E27FC236}">
                <a16:creationId xmlns:a16="http://schemas.microsoft.com/office/drawing/2014/main" id="{2E9F190D-8407-AE6F-C8DB-B10EA9115912}"/>
              </a:ext>
            </a:extLst>
          </p:cNvPr>
          <p:cNvSpPr txBox="1"/>
          <p:nvPr/>
        </p:nvSpPr>
        <p:spPr>
          <a:xfrm>
            <a:off x="6279175" y="89880"/>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4742"/>
    </mc:Choice>
    <mc:Fallback xmlns="">
      <p:transition spd="slow" advTm="14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72"/>
          <p:cNvSpPr txBox="1">
            <a:spLocks noGrp="1"/>
          </p:cNvSpPr>
          <p:nvPr>
            <p:ph type="subTitle" idx="1"/>
          </p:nvPr>
        </p:nvSpPr>
        <p:spPr>
          <a:xfrm>
            <a:off x="117372" y="4391579"/>
            <a:ext cx="3600900" cy="58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66" name="Google Shape;666;p72"/>
          <p:cNvSpPr txBox="1">
            <a:spLocks noGrp="1"/>
          </p:cNvSpPr>
          <p:nvPr>
            <p:ph type="subTitle" idx="2"/>
          </p:nvPr>
        </p:nvSpPr>
        <p:spPr>
          <a:xfrm>
            <a:off x="80925" y="352500"/>
            <a:ext cx="3673800" cy="475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None/>
            </a:pPr>
            <a:r>
              <a:rPr lang="en-US" sz="1400"/>
              <a:t>PCB Design Signals Layers</a:t>
            </a:r>
          </a:p>
        </p:txBody>
      </p:sp>
      <p:sp>
        <p:nvSpPr>
          <p:cNvPr id="667" name="Google Shape;667;p72"/>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38</a:t>
            </a:fld>
            <a:endParaRPr/>
          </a:p>
        </p:txBody>
      </p:sp>
      <p:pic>
        <p:nvPicPr>
          <p:cNvPr id="668" name="Google Shape;668;p72"/>
          <p:cNvPicPr preferRelativeResize="0"/>
          <p:nvPr/>
        </p:nvPicPr>
        <p:blipFill>
          <a:blip r:embed="rId5">
            <a:alphaModFix/>
          </a:blip>
          <a:stretch>
            <a:fillRect/>
          </a:stretch>
        </p:blipFill>
        <p:spPr>
          <a:xfrm>
            <a:off x="152400" y="827700"/>
            <a:ext cx="3949099" cy="4145574"/>
          </a:xfrm>
          <a:prstGeom prst="rect">
            <a:avLst/>
          </a:prstGeom>
          <a:noFill/>
          <a:ln>
            <a:noFill/>
          </a:ln>
        </p:spPr>
      </p:pic>
      <p:pic>
        <p:nvPicPr>
          <p:cNvPr id="669" name="Google Shape;669;p72"/>
          <p:cNvPicPr preferRelativeResize="0"/>
          <p:nvPr/>
        </p:nvPicPr>
        <p:blipFill>
          <a:blip r:embed="rId6">
            <a:alphaModFix/>
          </a:blip>
          <a:stretch>
            <a:fillRect/>
          </a:stretch>
        </p:blipFill>
        <p:spPr>
          <a:xfrm>
            <a:off x="4164750" y="827700"/>
            <a:ext cx="4422524" cy="4145574"/>
          </a:xfrm>
          <a:prstGeom prst="rect">
            <a:avLst/>
          </a:prstGeom>
          <a:noFill/>
          <a:ln>
            <a:noFill/>
          </a:ln>
        </p:spPr>
      </p:pic>
      <p:pic>
        <p:nvPicPr>
          <p:cNvPr id="670" name="Google Shape;670;p72"/>
          <p:cNvPicPr preferRelativeResize="0"/>
          <p:nvPr/>
        </p:nvPicPr>
        <p:blipFill>
          <a:blip r:embed="rId7">
            <a:alphaModFix/>
          </a:blip>
          <a:stretch>
            <a:fillRect/>
          </a:stretch>
        </p:blipFill>
        <p:spPr>
          <a:xfrm>
            <a:off x="8018725" y="88850"/>
            <a:ext cx="704600" cy="714900"/>
          </a:xfrm>
          <a:prstGeom prst="rect">
            <a:avLst/>
          </a:prstGeom>
          <a:noFill/>
          <a:ln>
            <a:noFill/>
          </a:ln>
        </p:spPr>
      </p:pic>
      <p:sp>
        <p:nvSpPr>
          <p:cNvPr id="4" name="Google Shape;342;p42">
            <a:extLst>
              <a:ext uri="{FF2B5EF4-FFF2-40B4-BE49-F238E27FC236}">
                <a16:creationId xmlns:a16="http://schemas.microsoft.com/office/drawing/2014/main" id="{643E396F-CDFD-0936-8170-54DE232F6112}"/>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8" name="Audio 7">
            <a:hlinkClick r:id="" action="ppaction://media"/>
            <a:extLst>
              <a:ext uri="{FF2B5EF4-FFF2-40B4-BE49-F238E27FC236}">
                <a16:creationId xmlns:a16="http://schemas.microsoft.com/office/drawing/2014/main" id="{E91E558C-915F-C87E-9525-743C95DD4D98}"/>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76563" t="-76563" r="-76563" b="-76563"/>
          <a:stretch>
            <a:fillRect/>
          </a:stretch>
        </p:blipFill>
        <p:spPr>
          <a:xfrm>
            <a:off x="7539228" y="3538728"/>
            <a:ext cx="1543050" cy="1543050"/>
          </a:xfrm>
          <a:prstGeom prst="ellipse">
            <a:avLst/>
          </a:prstGeom>
        </p:spPr>
      </p:pic>
      <p:sp>
        <p:nvSpPr>
          <p:cNvPr id="3" name="Google Shape;334;p41">
            <a:extLst>
              <a:ext uri="{FF2B5EF4-FFF2-40B4-BE49-F238E27FC236}">
                <a16:creationId xmlns:a16="http://schemas.microsoft.com/office/drawing/2014/main" id="{3649C2D7-7C53-4370-D4C3-71DD1F03873E}"/>
              </a:ext>
            </a:extLst>
          </p:cNvPr>
          <p:cNvSpPr txBox="1"/>
          <p:nvPr/>
        </p:nvSpPr>
        <p:spPr>
          <a:xfrm>
            <a:off x="6279175" y="62337"/>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4665"/>
    </mc:Choice>
    <mc:Fallback xmlns="">
      <p:transition spd="slow" advTm="246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73"/>
          <p:cNvSpPr txBox="1">
            <a:spLocks noGrp="1"/>
          </p:cNvSpPr>
          <p:nvPr>
            <p:ph type="subTitle" idx="1"/>
          </p:nvPr>
        </p:nvSpPr>
        <p:spPr>
          <a:xfrm>
            <a:off x="117372" y="4391579"/>
            <a:ext cx="3600900" cy="58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76" name="Google Shape;676;p73"/>
          <p:cNvSpPr txBox="1">
            <a:spLocks noGrp="1"/>
          </p:cNvSpPr>
          <p:nvPr>
            <p:ph type="subTitle" idx="2"/>
          </p:nvPr>
        </p:nvSpPr>
        <p:spPr>
          <a:xfrm>
            <a:off x="80925" y="352500"/>
            <a:ext cx="3673800" cy="475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None/>
            </a:pPr>
            <a:r>
              <a:rPr lang="en" sz="2400"/>
              <a:t>Close look at </a:t>
            </a:r>
            <a:br>
              <a:rPr lang="en" sz="2400"/>
            </a:br>
            <a:r>
              <a:rPr lang="en" sz="2400"/>
              <a:t>the PDN</a:t>
            </a:r>
            <a:endParaRPr sz="2400"/>
          </a:p>
        </p:txBody>
      </p:sp>
      <p:sp>
        <p:nvSpPr>
          <p:cNvPr id="677" name="Google Shape;677;p73"/>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39</a:t>
            </a:fld>
            <a:endParaRPr/>
          </a:p>
        </p:txBody>
      </p:sp>
      <p:pic>
        <p:nvPicPr>
          <p:cNvPr id="678" name="Google Shape;678;p73"/>
          <p:cNvPicPr preferRelativeResize="0"/>
          <p:nvPr/>
        </p:nvPicPr>
        <p:blipFill>
          <a:blip r:embed="rId5">
            <a:alphaModFix/>
          </a:blip>
          <a:stretch>
            <a:fillRect/>
          </a:stretch>
        </p:blipFill>
        <p:spPr>
          <a:xfrm>
            <a:off x="3264725" y="0"/>
            <a:ext cx="5879275" cy="5143500"/>
          </a:xfrm>
          <a:prstGeom prst="rect">
            <a:avLst/>
          </a:prstGeom>
          <a:noFill/>
          <a:ln>
            <a:noFill/>
          </a:ln>
        </p:spPr>
      </p:pic>
      <p:pic>
        <p:nvPicPr>
          <p:cNvPr id="679" name="Google Shape;679;p73"/>
          <p:cNvPicPr preferRelativeResize="0"/>
          <p:nvPr/>
        </p:nvPicPr>
        <p:blipFill>
          <a:blip r:embed="rId6">
            <a:alphaModFix/>
          </a:blip>
          <a:stretch>
            <a:fillRect/>
          </a:stretch>
        </p:blipFill>
        <p:spPr>
          <a:xfrm>
            <a:off x="80925" y="4391575"/>
            <a:ext cx="704600" cy="714900"/>
          </a:xfrm>
          <a:prstGeom prst="rect">
            <a:avLst/>
          </a:prstGeom>
          <a:noFill/>
          <a:ln>
            <a:noFill/>
          </a:ln>
        </p:spPr>
      </p:pic>
      <p:pic>
        <p:nvPicPr>
          <p:cNvPr id="8" name="Audio 7">
            <a:hlinkClick r:id="" action="ppaction://media"/>
            <a:extLst>
              <a:ext uri="{FF2B5EF4-FFF2-40B4-BE49-F238E27FC236}">
                <a16:creationId xmlns:a16="http://schemas.microsoft.com/office/drawing/2014/main" id="{283B5969-D0AF-A168-7C49-B49EBEDF1598}"/>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76563" t="-76563" r="-76563" b="-76563"/>
          <a:stretch>
            <a:fillRect/>
          </a:stretch>
        </p:blipFill>
        <p:spPr>
          <a:xfrm>
            <a:off x="7539228" y="3538728"/>
            <a:ext cx="1543050" cy="1543050"/>
          </a:xfrm>
          <a:prstGeom prst="ellipse">
            <a:avLst/>
          </a:prstGeom>
        </p:spPr>
      </p:pic>
      <p:sp>
        <p:nvSpPr>
          <p:cNvPr id="3" name="Google Shape;334;p41">
            <a:extLst>
              <a:ext uri="{FF2B5EF4-FFF2-40B4-BE49-F238E27FC236}">
                <a16:creationId xmlns:a16="http://schemas.microsoft.com/office/drawing/2014/main" id="{74BE0FF1-3CC3-357A-79EA-26DCD32A1125}"/>
              </a:ext>
            </a:extLst>
          </p:cNvPr>
          <p:cNvSpPr txBox="1"/>
          <p:nvPr/>
        </p:nvSpPr>
        <p:spPr>
          <a:xfrm>
            <a:off x="784512" y="4524169"/>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9950"/>
    </mc:Choice>
    <mc:Fallback xmlns="">
      <p:transition spd="slow" advTm="19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41"/>
          <p:cNvPicPr preferRelativeResize="0">
            <a:picLocks noGrp="1"/>
          </p:cNvPicPr>
          <p:nvPr>
            <p:ph type="pic" idx="2"/>
          </p:nvPr>
        </p:nvPicPr>
        <p:blipFill rotWithShape="1">
          <a:blip r:embed="rId5">
            <a:alphaModFix/>
          </a:blip>
          <a:srcRect l="25090" r="25095"/>
          <a:stretch/>
        </p:blipFill>
        <p:spPr>
          <a:xfrm>
            <a:off x="0" y="0"/>
            <a:ext cx="2285996" cy="2571901"/>
          </a:xfrm>
          <a:prstGeom prst="rect">
            <a:avLst/>
          </a:prstGeom>
        </p:spPr>
      </p:pic>
      <p:pic>
        <p:nvPicPr>
          <p:cNvPr id="325" name="Google Shape;325;p41"/>
          <p:cNvPicPr preferRelativeResize="0">
            <a:picLocks noGrp="1"/>
          </p:cNvPicPr>
          <p:nvPr>
            <p:ph type="pic" idx="3"/>
          </p:nvPr>
        </p:nvPicPr>
        <p:blipFill rotWithShape="1">
          <a:blip r:embed="rId6">
            <a:alphaModFix/>
          </a:blip>
          <a:srcRect l="20331" r="20325"/>
          <a:stretch/>
        </p:blipFill>
        <p:spPr>
          <a:xfrm>
            <a:off x="4572000" y="0"/>
            <a:ext cx="2285998" cy="2571898"/>
          </a:xfrm>
          <a:prstGeom prst="rect">
            <a:avLst/>
          </a:prstGeom>
        </p:spPr>
      </p:pic>
      <p:pic>
        <p:nvPicPr>
          <p:cNvPr id="326" name="Google Shape;326;p41"/>
          <p:cNvPicPr preferRelativeResize="0">
            <a:picLocks noGrp="1"/>
          </p:cNvPicPr>
          <p:nvPr>
            <p:ph type="pic" idx="4"/>
          </p:nvPr>
        </p:nvPicPr>
        <p:blipFill rotWithShape="1">
          <a:blip r:embed="rId7">
            <a:alphaModFix/>
          </a:blip>
          <a:srcRect l="20353" r="20359"/>
          <a:stretch/>
        </p:blipFill>
        <p:spPr>
          <a:xfrm>
            <a:off x="2286000" y="0"/>
            <a:ext cx="2285997" cy="2571901"/>
          </a:xfrm>
          <a:prstGeom prst="rect">
            <a:avLst/>
          </a:prstGeom>
        </p:spPr>
      </p:pic>
      <p:pic>
        <p:nvPicPr>
          <p:cNvPr id="327" name="Google Shape;327;p41"/>
          <p:cNvPicPr preferRelativeResize="0">
            <a:picLocks noGrp="1"/>
          </p:cNvPicPr>
          <p:nvPr>
            <p:ph type="pic" idx="5"/>
          </p:nvPr>
        </p:nvPicPr>
        <p:blipFill rotWithShape="1">
          <a:blip r:embed="rId8">
            <a:alphaModFix/>
          </a:blip>
          <a:srcRect l="20379" r="20379"/>
          <a:stretch/>
        </p:blipFill>
        <p:spPr>
          <a:xfrm>
            <a:off x="6858000" y="0"/>
            <a:ext cx="2285998" cy="2571899"/>
          </a:xfrm>
          <a:prstGeom prst="rect">
            <a:avLst/>
          </a:prstGeom>
        </p:spPr>
      </p:pic>
      <p:sp>
        <p:nvSpPr>
          <p:cNvPr id="328" name="Google Shape;328;p41"/>
          <p:cNvSpPr txBox="1">
            <a:spLocks noGrp="1"/>
          </p:cNvSpPr>
          <p:nvPr>
            <p:ph type="subTitle" idx="1"/>
          </p:nvPr>
        </p:nvSpPr>
        <p:spPr>
          <a:xfrm>
            <a:off x="127077" y="2646325"/>
            <a:ext cx="1926900" cy="29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TEMPERATURE</a:t>
            </a:r>
            <a:endParaRPr/>
          </a:p>
        </p:txBody>
      </p:sp>
      <p:sp>
        <p:nvSpPr>
          <p:cNvPr id="329" name="Google Shape;329;p41"/>
          <p:cNvSpPr txBox="1">
            <a:spLocks noGrp="1"/>
          </p:cNvSpPr>
          <p:nvPr>
            <p:ph type="subTitle" idx="7"/>
          </p:nvPr>
        </p:nvSpPr>
        <p:spPr>
          <a:xfrm>
            <a:off x="2285997" y="2646325"/>
            <a:ext cx="1926900" cy="29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HUMIDITY</a:t>
            </a:r>
            <a:endParaRPr/>
          </a:p>
        </p:txBody>
      </p:sp>
      <p:sp>
        <p:nvSpPr>
          <p:cNvPr id="330" name="Google Shape;330;p41"/>
          <p:cNvSpPr txBox="1">
            <a:spLocks noGrp="1"/>
          </p:cNvSpPr>
          <p:nvPr>
            <p:ph type="subTitle" idx="9"/>
          </p:nvPr>
        </p:nvSpPr>
        <p:spPr>
          <a:xfrm>
            <a:off x="4572000" y="2646325"/>
            <a:ext cx="1926900" cy="29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CARBON DIOXIDE</a:t>
            </a:r>
            <a:endParaRPr/>
          </a:p>
        </p:txBody>
      </p:sp>
      <p:sp>
        <p:nvSpPr>
          <p:cNvPr id="331" name="Google Shape;331;p41"/>
          <p:cNvSpPr txBox="1">
            <a:spLocks noGrp="1"/>
          </p:cNvSpPr>
          <p:nvPr>
            <p:ph type="subTitle" idx="14"/>
          </p:nvPr>
        </p:nvSpPr>
        <p:spPr>
          <a:xfrm>
            <a:off x="6858000" y="2646325"/>
            <a:ext cx="1926900" cy="29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LIGHT LEVELS</a:t>
            </a:r>
            <a:endParaRPr/>
          </a:p>
        </p:txBody>
      </p:sp>
      <p:sp>
        <p:nvSpPr>
          <p:cNvPr id="332" name="Google Shape;332;p41"/>
          <p:cNvSpPr txBox="1">
            <a:spLocks noGrp="1"/>
          </p:cNvSpPr>
          <p:nvPr>
            <p:ph type="sldNum" idx="4294967295"/>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
        <p:nvSpPr>
          <p:cNvPr id="333" name="Google Shape;333;p41"/>
          <p:cNvSpPr txBox="1">
            <a:spLocks noGrp="1"/>
          </p:cNvSpPr>
          <p:nvPr>
            <p:ph type="subTitle" idx="7"/>
          </p:nvPr>
        </p:nvSpPr>
        <p:spPr>
          <a:xfrm>
            <a:off x="467028" y="3850442"/>
            <a:ext cx="20634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t>Motivation</a:t>
            </a:r>
            <a:endParaRPr sz="2400"/>
          </a:p>
        </p:txBody>
      </p:sp>
      <p:pic>
        <p:nvPicPr>
          <p:cNvPr id="2" name="Picture 1" descr="A person with long hair smiling&#10;&#10;AI-generated content may be incorrect.">
            <a:extLst>
              <a:ext uri="{FF2B5EF4-FFF2-40B4-BE49-F238E27FC236}">
                <a16:creationId xmlns:a16="http://schemas.microsoft.com/office/drawing/2014/main" id="{F31F37BF-8990-3A4D-8D6F-9E842FB94D3F}"/>
              </a:ext>
            </a:extLst>
          </p:cNvPr>
          <p:cNvPicPr>
            <a:picLocks noChangeAspect="1"/>
          </p:cNvPicPr>
          <p:nvPr/>
        </p:nvPicPr>
        <p:blipFill>
          <a:blip r:embed="rId9"/>
          <a:srcRect l="6442" t="18703" r="7015" b="17230"/>
          <a:stretch/>
        </p:blipFill>
        <p:spPr>
          <a:xfrm>
            <a:off x="8172244" y="80469"/>
            <a:ext cx="658889" cy="636422"/>
          </a:xfrm>
          <a:prstGeom prst="rect">
            <a:avLst/>
          </a:prstGeom>
        </p:spPr>
      </p:pic>
      <p:sp>
        <p:nvSpPr>
          <p:cNvPr id="343" name="Google Shape;343;p42"/>
          <p:cNvSpPr txBox="1">
            <a:spLocks/>
          </p:cNvSpPr>
          <p:nvPr/>
        </p:nvSpPr>
        <p:spPr>
          <a:xfrm>
            <a:off x="2305255" y="3541433"/>
            <a:ext cx="6819488" cy="1405218"/>
          </a:xfrm>
          <a:prstGeom prst="rect">
            <a:avLst/>
          </a:prstGeom>
          <a:noFill/>
          <a:ln>
            <a:noFill/>
          </a:ln>
        </p:spPr>
        <p:txBody>
          <a:bodyPr spcFirstLastPara="1" wrap="square" lIns="91425" tIns="91425" rIns="91425" bIns="91425" anchor="b" anchorCtr="0">
            <a:noAutofit/>
          </a:bodyPr>
          <a:lstStyle/>
          <a:p>
            <a:pPr marL="457200" indent="-317500" algn="l" rtl="0">
              <a:buClrTx/>
              <a:buSzPts val="1400"/>
              <a:buFontTx/>
              <a:buChar char="●"/>
            </a:pPr>
            <a:r>
              <a:rPr lang="en-US">
                <a:solidFill>
                  <a:schemeClr val="lt1"/>
                </a:solidFill>
                <a:latin typeface="Work Sans"/>
                <a:sym typeface="Work Sans"/>
              </a:rPr>
              <a:t>Multiple devices are typically needed to measure the metrics of light intensity, CO2, humidity, and temperature</a:t>
            </a:r>
          </a:p>
          <a:p>
            <a:pPr algn="l" rtl="0">
              <a:buClrTx/>
              <a:buFontTx/>
            </a:pPr>
            <a:endParaRPr lang="en-US">
              <a:solidFill>
                <a:schemeClr val="lt1"/>
              </a:solidFill>
              <a:latin typeface="Work Sans"/>
              <a:sym typeface="Work Sans"/>
            </a:endParaRPr>
          </a:p>
          <a:p>
            <a:pPr marL="457200" indent="-317500" algn="l" rtl="0">
              <a:buClrTx/>
              <a:buSzPts val="1400"/>
              <a:buFontTx/>
              <a:buChar char="●"/>
            </a:pPr>
            <a:r>
              <a:rPr lang="en-US">
                <a:solidFill>
                  <a:schemeClr val="lt1"/>
                </a:solidFill>
                <a:latin typeface="Work Sans"/>
                <a:sym typeface="Work Sans"/>
              </a:rPr>
              <a:t>We aim to create an all-inclusive device</a:t>
            </a:r>
          </a:p>
          <a:p>
            <a:pPr algn="l" rtl="0">
              <a:buClrTx/>
              <a:buFontTx/>
            </a:pPr>
            <a:endParaRPr lang="en-US" sz="1800">
              <a:solidFill>
                <a:sysClr val="windowText" lastClr="000000"/>
              </a:solidFill>
            </a:endParaRPr>
          </a:p>
        </p:txBody>
      </p:sp>
      <p:pic>
        <p:nvPicPr>
          <p:cNvPr id="41" name="Audio 40">
            <a:hlinkClick r:id="" action="ppaction://media"/>
            <a:extLst>
              <a:ext uri="{FF2B5EF4-FFF2-40B4-BE49-F238E27FC236}">
                <a16:creationId xmlns:a16="http://schemas.microsoft.com/office/drawing/2014/main" id="{ED4F53C5-9DC0-9A3B-349C-41474E4F0A99}"/>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39844" t="-139844" r="-139844" b="-139844"/>
          <a:stretch>
            <a:fillRect/>
          </a:stretch>
        </p:blipFill>
        <p:spPr>
          <a:xfrm>
            <a:off x="7600950" y="3850442"/>
            <a:ext cx="1543050" cy="1543050"/>
          </a:xfrm>
          <a:prstGeom prst="ellipse">
            <a:avLst/>
          </a:prstGeom>
        </p:spPr>
      </p:pic>
      <p:sp>
        <p:nvSpPr>
          <p:cNvPr id="3" name="Google Shape;334;p41">
            <a:extLst>
              <a:ext uri="{FF2B5EF4-FFF2-40B4-BE49-F238E27FC236}">
                <a16:creationId xmlns:a16="http://schemas.microsoft.com/office/drawing/2014/main" id="{FD13734C-F278-71FD-7043-7706EDF2D134}"/>
              </a:ext>
            </a:extLst>
          </p:cNvPr>
          <p:cNvSpPr txBox="1"/>
          <p:nvPr/>
        </p:nvSpPr>
        <p:spPr>
          <a:xfrm>
            <a:off x="6760087" y="43741"/>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endParaRPr sz="1050" i="1" dirty="0">
              <a:solidFill>
                <a:schemeClr val="tx1"/>
              </a:solidFill>
              <a:latin typeface="Work Sans"/>
              <a:ea typeface="Work Sans"/>
              <a:cs typeface="Work Sans"/>
              <a:sym typeface="Work Sans"/>
            </a:endParaRPr>
          </a:p>
        </p:txBody>
      </p:sp>
      <p:sp>
        <p:nvSpPr>
          <p:cNvPr id="4" name="Google Shape;334;p41">
            <a:extLst>
              <a:ext uri="{FF2B5EF4-FFF2-40B4-BE49-F238E27FC236}">
                <a16:creationId xmlns:a16="http://schemas.microsoft.com/office/drawing/2014/main" id="{6BE42F04-6280-F2F8-D0A3-69374473FF61}"/>
              </a:ext>
            </a:extLst>
          </p:cNvPr>
          <p:cNvSpPr txBox="1"/>
          <p:nvPr/>
        </p:nvSpPr>
        <p:spPr>
          <a:xfrm>
            <a:off x="6772629" y="7667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dirty="0">
                <a:solidFill>
                  <a:schemeClr val="tx1"/>
                </a:solidFill>
                <a:latin typeface="Work Sans"/>
                <a:ea typeface="Work Sans"/>
                <a:cs typeface="Work Sans"/>
                <a:sym typeface="Work Sans"/>
              </a:rPr>
              <a:t>Maya Sosa</a:t>
            </a:r>
          </a:p>
          <a:p>
            <a:pPr marL="457200" lvl="0" indent="0" algn="ctr" rtl="0">
              <a:spcBef>
                <a:spcPts val="0"/>
              </a:spcBef>
              <a:spcAft>
                <a:spcPts val="0"/>
              </a:spcAft>
              <a:buNone/>
            </a:pPr>
            <a:r>
              <a:rPr lang="en-US" sz="1050" i="1" dirty="0">
                <a:solidFill>
                  <a:schemeClr val="tx1"/>
                </a:solidFill>
                <a:latin typeface="Work Sans"/>
                <a:ea typeface="Work Sans"/>
                <a:cs typeface="Work Sans"/>
                <a:sym typeface="Work Sans"/>
              </a:rPr>
              <a:t>PSE</a:t>
            </a:r>
            <a:endParaRPr sz="1050" i="1" dirty="0">
              <a:solidFill>
                <a:schemeClr val="tx1"/>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1894"/>
    </mc:Choice>
    <mc:Fallback xmlns="">
      <p:transition spd="slow" advTm="218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1"/>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83">
          <a:extLst>
            <a:ext uri="{FF2B5EF4-FFF2-40B4-BE49-F238E27FC236}">
              <a16:creationId xmlns:a16="http://schemas.microsoft.com/office/drawing/2014/main" id="{71075907-6A7C-A974-1375-468EBD383D77}"/>
            </a:ext>
          </a:extLst>
        </p:cNvPr>
        <p:cNvGrpSpPr/>
        <p:nvPr/>
      </p:nvGrpSpPr>
      <p:grpSpPr>
        <a:xfrm>
          <a:off x="0" y="0"/>
          <a:ext cx="0" cy="0"/>
          <a:chOff x="0" y="0"/>
          <a:chExt cx="0" cy="0"/>
        </a:xfrm>
      </p:grpSpPr>
      <p:sp>
        <p:nvSpPr>
          <p:cNvPr id="685" name="Google Shape;685;p74">
            <a:extLst>
              <a:ext uri="{FF2B5EF4-FFF2-40B4-BE49-F238E27FC236}">
                <a16:creationId xmlns:a16="http://schemas.microsoft.com/office/drawing/2014/main" id="{6D10D5EC-4952-AFE3-73DA-CA4CDDCC631C}"/>
              </a:ext>
            </a:extLst>
          </p:cNvPr>
          <p:cNvSpPr txBox="1">
            <a:spLocks noGrp="1"/>
          </p:cNvSpPr>
          <p:nvPr>
            <p:ph type="subTitle" idx="2"/>
          </p:nvPr>
        </p:nvSpPr>
        <p:spPr>
          <a:xfrm>
            <a:off x="216050" y="813750"/>
            <a:ext cx="3673800" cy="475200"/>
          </a:xfrm>
          <a:prstGeom prst="rect">
            <a:avLst/>
          </a:prstGeom>
        </p:spPr>
        <p:txBody>
          <a:bodyPr spcFirstLastPara="1" wrap="square" lIns="91425" tIns="91425" rIns="91425" bIns="91425" anchor="b" anchorCtr="0">
            <a:noAutofit/>
          </a:bodyPr>
          <a:lstStyle/>
          <a:p>
            <a:pPr marL="0" indent="0">
              <a:buClr>
                <a:schemeClr val="dk1"/>
              </a:buClr>
              <a:buSzPts val="1100"/>
            </a:pPr>
            <a:r>
              <a:rPr lang="en" sz="2400"/>
              <a:t>Software Design (UI)</a:t>
            </a:r>
          </a:p>
          <a:p>
            <a:pPr marL="0" indent="0">
              <a:buSzPts val="1100"/>
            </a:pPr>
            <a:r>
              <a:rPr lang="en" sz="2400"/>
              <a:t> </a:t>
            </a:r>
            <a:r>
              <a:rPr lang="en"/>
              <a:t>-Handling User Data</a:t>
            </a:r>
          </a:p>
        </p:txBody>
      </p:sp>
      <p:sp>
        <p:nvSpPr>
          <p:cNvPr id="688" name="Google Shape;688;p74">
            <a:extLst>
              <a:ext uri="{FF2B5EF4-FFF2-40B4-BE49-F238E27FC236}">
                <a16:creationId xmlns:a16="http://schemas.microsoft.com/office/drawing/2014/main" id="{186FB099-94EE-758E-0726-3C072B33C4B3}"/>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40</a:t>
            </a:fld>
            <a:endParaRPr/>
          </a:p>
        </p:txBody>
      </p:sp>
      <p:sp>
        <p:nvSpPr>
          <p:cNvPr id="32" name="Google Shape;342;p42">
            <a:extLst>
              <a:ext uri="{FF2B5EF4-FFF2-40B4-BE49-F238E27FC236}">
                <a16:creationId xmlns:a16="http://schemas.microsoft.com/office/drawing/2014/main" id="{55B50B68-BFFB-40FF-08D8-DB3FACB6CE53}"/>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10" name="Picture 9" descr="A person smiling for a picture&#10;&#10;AI-generated content may be incorrect.">
            <a:extLst>
              <a:ext uri="{FF2B5EF4-FFF2-40B4-BE49-F238E27FC236}">
                <a16:creationId xmlns:a16="http://schemas.microsoft.com/office/drawing/2014/main" id="{9B82CCF6-D2C6-2E79-4B55-AD5C3FAAACD3}"/>
              </a:ext>
            </a:extLst>
          </p:cNvPr>
          <p:cNvPicPr>
            <a:picLocks noChangeAspect="1"/>
          </p:cNvPicPr>
          <p:nvPr/>
        </p:nvPicPr>
        <p:blipFill>
          <a:blip r:embed="rId5"/>
          <a:stretch>
            <a:fillRect/>
          </a:stretch>
        </p:blipFill>
        <p:spPr>
          <a:xfrm>
            <a:off x="8003440" y="252296"/>
            <a:ext cx="735749" cy="700670"/>
          </a:xfrm>
          <a:prstGeom prst="rect">
            <a:avLst/>
          </a:prstGeom>
        </p:spPr>
      </p:pic>
      <p:pic>
        <p:nvPicPr>
          <p:cNvPr id="2" name="Picture 1" descr="A screenshot of a login screen&#10;&#10;AI-generated content may be incorrect.">
            <a:extLst>
              <a:ext uri="{FF2B5EF4-FFF2-40B4-BE49-F238E27FC236}">
                <a16:creationId xmlns:a16="http://schemas.microsoft.com/office/drawing/2014/main" id="{2A73645D-08EA-4743-237A-9CED8343E114}"/>
              </a:ext>
            </a:extLst>
          </p:cNvPr>
          <p:cNvPicPr>
            <a:picLocks noChangeAspect="1"/>
          </p:cNvPicPr>
          <p:nvPr/>
        </p:nvPicPr>
        <p:blipFill>
          <a:blip r:embed="rId6"/>
          <a:stretch>
            <a:fillRect/>
          </a:stretch>
        </p:blipFill>
        <p:spPr>
          <a:xfrm>
            <a:off x="1089819" y="1695914"/>
            <a:ext cx="1331368" cy="2467210"/>
          </a:xfrm>
          <a:prstGeom prst="rect">
            <a:avLst/>
          </a:prstGeom>
        </p:spPr>
      </p:pic>
      <p:pic>
        <p:nvPicPr>
          <p:cNvPr id="7" name="Picture 6" descr="A screenshot of a phone&#10;&#10;AI-generated content may be incorrect.">
            <a:extLst>
              <a:ext uri="{FF2B5EF4-FFF2-40B4-BE49-F238E27FC236}">
                <a16:creationId xmlns:a16="http://schemas.microsoft.com/office/drawing/2014/main" id="{5927C01F-17D4-8BA6-438A-EEA51A1D520A}"/>
              </a:ext>
            </a:extLst>
          </p:cNvPr>
          <p:cNvPicPr>
            <a:picLocks noChangeAspect="1"/>
          </p:cNvPicPr>
          <p:nvPr/>
        </p:nvPicPr>
        <p:blipFill>
          <a:blip r:embed="rId7"/>
          <a:stretch>
            <a:fillRect/>
          </a:stretch>
        </p:blipFill>
        <p:spPr>
          <a:xfrm>
            <a:off x="2841305" y="1695915"/>
            <a:ext cx="1347307" cy="2467209"/>
          </a:xfrm>
          <a:prstGeom prst="rect">
            <a:avLst/>
          </a:prstGeom>
        </p:spPr>
      </p:pic>
      <p:pic>
        <p:nvPicPr>
          <p:cNvPr id="8" name="Picture 7" descr="A screenshot of a login page&#10;&#10;AI-generated content may be incorrect.">
            <a:extLst>
              <a:ext uri="{FF2B5EF4-FFF2-40B4-BE49-F238E27FC236}">
                <a16:creationId xmlns:a16="http://schemas.microsoft.com/office/drawing/2014/main" id="{2FDB984C-AB47-8A8D-D492-AB71DA571120}"/>
              </a:ext>
            </a:extLst>
          </p:cNvPr>
          <p:cNvPicPr>
            <a:picLocks noChangeAspect="1"/>
          </p:cNvPicPr>
          <p:nvPr/>
        </p:nvPicPr>
        <p:blipFill>
          <a:blip r:embed="rId8"/>
          <a:stretch>
            <a:fillRect/>
          </a:stretch>
        </p:blipFill>
        <p:spPr>
          <a:xfrm>
            <a:off x="4615821" y="1695915"/>
            <a:ext cx="1292325" cy="2467208"/>
          </a:xfrm>
          <a:prstGeom prst="rect">
            <a:avLst/>
          </a:prstGeom>
        </p:spPr>
      </p:pic>
      <p:pic>
        <p:nvPicPr>
          <p:cNvPr id="22" name="Audio 21">
            <a:hlinkClick r:id="" action="ppaction://media"/>
            <a:extLst>
              <a:ext uri="{FF2B5EF4-FFF2-40B4-BE49-F238E27FC236}">
                <a16:creationId xmlns:a16="http://schemas.microsoft.com/office/drawing/2014/main" id="{2F398E82-80E3-F2C4-E4F7-F568DD889DAC}"/>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76563" t="-76563" r="-76563" b="-76563"/>
          <a:stretch>
            <a:fillRect/>
          </a:stretch>
        </p:blipFill>
        <p:spPr>
          <a:xfrm>
            <a:off x="7539228" y="3538728"/>
            <a:ext cx="1543050" cy="1543050"/>
          </a:xfrm>
          <a:prstGeom prst="ellipse">
            <a:avLst/>
          </a:prstGeom>
        </p:spPr>
      </p:pic>
      <p:sp>
        <p:nvSpPr>
          <p:cNvPr id="4" name="TextBox 3">
            <a:extLst>
              <a:ext uri="{FF2B5EF4-FFF2-40B4-BE49-F238E27FC236}">
                <a16:creationId xmlns:a16="http://schemas.microsoft.com/office/drawing/2014/main" id="{FB7FE792-1872-71D0-C43C-5F3580A84112}"/>
              </a:ext>
            </a:extLst>
          </p:cNvPr>
          <p:cNvSpPr txBox="1"/>
          <p:nvPr/>
        </p:nvSpPr>
        <p:spPr>
          <a:xfrm>
            <a:off x="7959811" y="952501"/>
            <a:ext cx="133864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Raul Graterol</a:t>
            </a:r>
            <a:br>
              <a:rPr lang="en-US" sz="800"/>
            </a:br>
            <a:r>
              <a:rPr lang="en-US" sz="800">
                <a:solidFill>
                  <a:schemeClr val="bg1"/>
                </a:solidFill>
              </a:rPr>
              <a:t>       CPE</a:t>
            </a:r>
          </a:p>
        </p:txBody>
      </p:sp>
      <p:pic>
        <p:nvPicPr>
          <p:cNvPr id="5" name="Picture 4" descr="A screenshot of a screen&#10;&#10;AI-generated content may be incorrect.">
            <a:extLst>
              <a:ext uri="{FF2B5EF4-FFF2-40B4-BE49-F238E27FC236}">
                <a16:creationId xmlns:a16="http://schemas.microsoft.com/office/drawing/2014/main" id="{E0CB11B8-F50A-9EFF-CCFB-3DB4C8ACC688}"/>
              </a:ext>
            </a:extLst>
          </p:cNvPr>
          <p:cNvPicPr>
            <a:picLocks noChangeAspect="1"/>
          </p:cNvPicPr>
          <p:nvPr/>
        </p:nvPicPr>
        <p:blipFill>
          <a:blip r:embed="rId10"/>
          <a:stretch>
            <a:fillRect/>
          </a:stretch>
        </p:blipFill>
        <p:spPr>
          <a:xfrm>
            <a:off x="6333211" y="1693905"/>
            <a:ext cx="1291562" cy="2471353"/>
          </a:xfrm>
          <a:prstGeom prst="rect">
            <a:avLst/>
          </a:prstGeom>
        </p:spPr>
      </p:pic>
    </p:spTree>
    <p:extLst>
      <p:ext uri="{BB962C8B-B14F-4D97-AF65-F5344CB8AC3E}">
        <p14:creationId xmlns:p14="http://schemas.microsoft.com/office/powerpoint/2010/main" val="3134237192"/>
      </p:ext>
    </p:extLst>
  </p:cSld>
  <p:clrMapOvr>
    <a:masterClrMapping/>
  </p:clrMapOvr>
  <mc:AlternateContent xmlns:mc="http://schemas.openxmlformats.org/markup-compatibility/2006" xmlns:p14="http://schemas.microsoft.com/office/powerpoint/2010/main">
    <mc:Choice Requires="p14">
      <p:transition spd="slow" p14:dur="2000" advTm="51755"/>
    </mc:Choice>
    <mc:Fallback xmlns="">
      <p:transition spd="slow" advTm="51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extLst>
    <p:ext uri="{3A86A75C-4F4B-4683-9AE1-C65F6400EC91}">
      <p14:laserTraceLst xmlns:p14="http://schemas.microsoft.com/office/powerpoint/2010/main">
        <p14:tracePtLst>
          <p14:tracePt t="2421" x="4622800" y="1104900"/>
          <p14:tracePt t="2430" x="4622800" y="1100138"/>
          <p14:tracePt t="2433" x="4619625" y="1100138"/>
          <p14:tracePt t="2551" x="4619625" y="1095375"/>
          <p14:tracePt t="2553" x="4622800" y="1095375"/>
          <p14:tracePt t="2556" x="4627563" y="1092200"/>
          <p14:tracePt t="2562" x="4637088" y="1087438"/>
          <p14:tracePt t="2568" x="4646613" y="1082675"/>
          <p14:tracePt t="2574" x="4660900" y="1073150"/>
          <p14:tracePt t="2580" x="4675188" y="1058863"/>
          <p14:tracePt t="2586" x="4689475" y="1044575"/>
          <p14:tracePt t="2587" x="4694238" y="1044575"/>
          <p14:tracePt t="2592" x="4699000" y="1030288"/>
          <p14:tracePt t="2597" x="4703763" y="1025525"/>
          <p14:tracePt t="2598" x="4703763" y="1020763"/>
          <p14:tracePt t="2603" x="4708525" y="1016000"/>
          <p14:tracePt t="5121" x="4708525" y="1011238"/>
          <p14:tracePt t="5126" x="4708525" y="1006475"/>
          <p14:tracePt t="5132" x="4708525" y="1001713"/>
          <p14:tracePt t="5137" x="4708525" y="998538"/>
          <p14:tracePt t="5618" x="4708525" y="993775"/>
          <p14:tracePt t="5824" x="4713288" y="993775"/>
          <p14:tracePt t="5826" x="4713288" y="989013"/>
          <p14:tracePt t="5827" x="4716463" y="989013"/>
          <p14:tracePt t="5833" x="4725988" y="974725"/>
          <p14:tracePt t="5839" x="4740275" y="969963"/>
          <p14:tracePt t="5840" x="4740275" y="965200"/>
          <p14:tracePt t="5845" x="4749800" y="955675"/>
          <p14:tracePt t="5850" x="4764088" y="946150"/>
          <p14:tracePt t="5851" x="4764088" y="941388"/>
          <p14:tracePt t="5852" x="4768850" y="941388"/>
          <p14:tracePt t="5856" x="4778375" y="931863"/>
          <p14:tracePt t="5862" x="4783138" y="917575"/>
          <p14:tracePt t="5868" x="4792663" y="908050"/>
          <p14:tracePt t="5874" x="4792663" y="900113"/>
          <p14:tracePt t="5904" x="4787900" y="895350"/>
          <p14:tracePt t="5909" x="4783138" y="895350"/>
          <p14:tracePt t="5915" x="4783138" y="890588"/>
          <p14:tracePt t="5917" x="4778375" y="890588"/>
          <p14:tracePt t="5922" x="4773613" y="885825"/>
          <p14:tracePt t="5927" x="4768850" y="881063"/>
          <p14:tracePt t="5933" x="4764088" y="881063"/>
          <p14:tracePt t="5939" x="4764088" y="876300"/>
          <p14:tracePt t="5945" x="4759325" y="876300"/>
          <p14:tracePt t="5971" x="4759325" y="871538"/>
          <p14:tracePt t="5972" x="4754563" y="871538"/>
          <p14:tracePt t="5977" x="4749800" y="871538"/>
          <p14:tracePt t="5980" x="4745038" y="871538"/>
          <p14:tracePt t="5986" x="4740275" y="871538"/>
          <p14:tracePt t="5992" x="4725988" y="871538"/>
          <p14:tracePt t="5998" x="4716463" y="876300"/>
          <p14:tracePt t="6003" x="4713288" y="876300"/>
          <p14:tracePt t="6009" x="4708525" y="876300"/>
          <p14:tracePt t="6010" x="4703763" y="876300"/>
          <p14:tracePt t="6016" x="4699000" y="876300"/>
          <p14:tracePt t="6021" x="4694238" y="876300"/>
          <p14:tracePt t="6027" x="4684713" y="881063"/>
          <p14:tracePt t="6033" x="4679950" y="881063"/>
          <p14:tracePt t="6039" x="4670425" y="881063"/>
          <p14:tracePt t="6045" x="4665663" y="885825"/>
          <p14:tracePt t="6051" x="4660900" y="885825"/>
          <p14:tracePt t="6061" x="4656138" y="885825"/>
          <p14:tracePt t="6064" x="4651375" y="885825"/>
          <p14:tracePt t="6070" x="4646613" y="885825"/>
          <p14:tracePt t="6077" x="4641850" y="885825"/>
          <p14:tracePt t="6084" x="4637088" y="885825"/>
          <p14:tracePt t="6085" x="4632325" y="885825"/>
          <p14:tracePt t="6092" x="4627563" y="885825"/>
          <p14:tracePt t="6097" x="4622800" y="885825"/>
          <p14:tracePt t="6098" x="4619625" y="885825"/>
          <p14:tracePt t="6103" x="4610100" y="885825"/>
          <p14:tracePt t="6109" x="4600575" y="881063"/>
          <p14:tracePt t="6110" x="4595813" y="881063"/>
          <p14:tracePt t="6115" x="4586288" y="881063"/>
          <p14:tracePt t="6121" x="4572000" y="876300"/>
          <p14:tracePt t="6127" x="4562475" y="876300"/>
          <p14:tracePt t="6133" x="4552950" y="871538"/>
          <p14:tracePt t="6139" x="4548188" y="871538"/>
          <p14:tracePt t="6145" x="4543425" y="871538"/>
          <p14:tracePt t="6151" x="4533900" y="871538"/>
          <p14:tracePt t="6157" x="4529138" y="871538"/>
          <p14:tracePt t="6162" x="4524375" y="871538"/>
          <p14:tracePt t="6168" x="4516438" y="871538"/>
          <p14:tracePt t="6178" x="4497388" y="871538"/>
          <p14:tracePt t="6180" x="4492625" y="871538"/>
          <p14:tracePt t="6186" x="4487863" y="871538"/>
          <p14:tracePt t="6191" x="4473575" y="876300"/>
          <p14:tracePt t="6198" x="4459288" y="876300"/>
          <p14:tracePt t="6203" x="4454525" y="876300"/>
          <p14:tracePt t="6204" x="4449763" y="876300"/>
          <p14:tracePt t="6209" x="4445000" y="876300"/>
          <p14:tracePt t="6215" x="4435475" y="876300"/>
          <p14:tracePt t="6221" x="4430713" y="876300"/>
          <p14:tracePt t="6227" x="4427538" y="876300"/>
          <p14:tracePt t="6233" x="4418013" y="876300"/>
          <p14:tracePt t="6239" x="4413250" y="876300"/>
          <p14:tracePt t="6245" x="4408488" y="876300"/>
          <p14:tracePt t="6251" x="4403725" y="876300"/>
          <p14:tracePt t="6256" x="4398963" y="876300"/>
          <p14:tracePt t="6271" x="4394200" y="876300"/>
          <p14:tracePt t="6278" x="4394200" y="871538"/>
          <p14:tracePt t="6302" x="4389438" y="871538"/>
          <p14:tracePt t="6313" x="4389438" y="866775"/>
          <p14:tracePt t="6341" x="4389438" y="862013"/>
          <p14:tracePt t="7389" x="4384675" y="862013"/>
          <p14:tracePt t="7413" x="4379913" y="862013"/>
          <p14:tracePt t="7477" x="4375150" y="862013"/>
          <p14:tracePt t="7482" x="4375150" y="857250"/>
          <p14:tracePt t="7517" x="4370388" y="857250"/>
          <p14:tracePt t="7525" x="4365625" y="857250"/>
          <p14:tracePt t="7530" x="4360863" y="857250"/>
          <p14:tracePt t="7534" x="4356100" y="857250"/>
          <p14:tracePt t="7538" x="4351338" y="857250"/>
          <p14:tracePt t="7545" x="4341813" y="857250"/>
          <p14:tracePt t="7551" x="4337050" y="857250"/>
          <p14:tracePt t="7557" x="4333875" y="857250"/>
          <p14:tracePt t="7565" x="4329113" y="857250"/>
          <p14:tracePt t="7569" x="4324350" y="857250"/>
          <p14:tracePt t="7577" x="4319588" y="857250"/>
          <p14:tracePt t="7583" x="4314825" y="857250"/>
          <p14:tracePt t="7587" x="4310063" y="857250"/>
          <p14:tracePt t="7592" x="4305300" y="857250"/>
          <p14:tracePt t="7597" x="4291013" y="857250"/>
          <p14:tracePt t="7603" x="4276725" y="857250"/>
          <p14:tracePt t="7609" x="4257675" y="857250"/>
          <p14:tracePt t="7615" x="4230688" y="857250"/>
          <p14:tracePt t="7621" x="4202113" y="857250"/>
          <p14:tracePt t="7627" x="4173538" y="857250"/>
          <p14:tracePt t="7633" x="4144963" y="857250"/>
          <p14:tracePt t="7639" x="4127500" y="857250"/>
          <p14:tracePt t="7645" x="4108450" y="857250"/>
          <p14:tracePt t="7650" x="4103688" y="862013"/>
          <p14:tracePt t="7651" x="4098925" y="862013"/>
          <p14:tracePt t="7656" x="4089400" y="862013"/>
          <p14:tracePt t="7662" x="4079875" y="866775"/>
          <p14:tracePt t="7668" x="4070350" y="866775"/>
          <p14:tracePt t="7669" x="4065588" y="866775"/>
          <p14:tracePt t="7674" x="4060825" y="866775"/>
          <p14:tracePt t="7680" x="4051300" y="866775"/>
          <p14:tracePt t="7686" x="4038600" y="866775"/>
          <p14:tracePt t="7692" x="4019550" y="866775"/>
          <p14:tracePt t="7697" x="4005263" y="866775"/>
          <p14:tracePt t="7703" x="3986213" y="871538"/>
          <p14:tracePt t="7709" x="3962400" y="876300"/>
          <p14:tracePt t="7715" x="3935413" y="881063"/>
          <p14:tracePt t="7721" x="3906838" y="881063"/>
          <p14:tracePt t="7727" x="3878263" y="885825"/>
          <p14:tracePt t="7733" x="3846513" y="885825"/>
          <p14:tracePt t="7739" x="3803650" y="890588"/>
          <p14:tracePt t="7745" x="3762375" y="895350"/>
          <p14:tracePt t="7750" x="3733800" y="900113"/>
          <p14:tracePt t="7751" x="3719513" y="904875"/>
          <p14:tracePt t="7756" x="3690938" y="908050"/>
          <p14:tracePt t="7757" x="3681413" y="908050"/>
          <p14:tracePt t="7762" x="3654425" y="917575"/>
          <p14:tracePt t="7763" x="3644900" y="917575"/>
          <p14:tracePt t="7768" x="3625850" y="922338"/>
          <p14:tracePt t="7769" x="3621088" y="922338"/>
          <p14:tracePt t="7774" x="3606800" y="931863"/>
          <p14:tracePt t="7780" x="3587750" y="931863"/>
          <p14:tracePt t="7786" x="3578225" y="936625"/>
          <p14:tracePt t="7792" x="3570288" y="941388"/>
          <p14:tracePt t="7797" x="3560763" y="946150"/>
          <p14:tracePt t="7803" x="3546475" y="946150"/>
          <p14:tracePt t="7809" x="3527425" y="950913"/>
          <p14:tracePt t="7815" x="3513138" y="950913"/>
          <p14:tracePt t="7821" x="3489325" y="960438"/>
          <p14:tracePt t="7827" x="3457575" y="965200"/>
          <p14:tracePt t="7833" x="3424238" y="979488"/>
          <p14:tracePt t="7839" x="3381375" y="989013"/>
          <p14:tracePt t="7845" x="3344863" y="1001713"/>
          <p14:tracePt t="7850" x="3321050" y="1011238"/>
          <p14:tracePt t="7851" x="3306763" y="1016000"/>
          <p14:tracePt t="7856" x="3279775" y="1030288"/>
          <p14:tracePt t="7857" x="3270250" y="1039813"/>
          <p14:tracePt t="7862" x="3251200" y="1054100"/>
          <p14:tracePt t="7863" x="3241675" y="1054100"/>
          <p14:tracePt t="7868" x="3227388" y="1068388"/>
          <p14:tracePt t="7874" x="3208338" y="1087438"/>
          <p14:tracePt t="7880" x="3203575" y="1092200"/>
          <p14:tracePt t="7886" x="3186113" y="1109663"/>
          <p14:tracePt t="7891" x="3171825" y="1119188"/>
          <p14:tracePt t="7897" x="3162300" y="1128713"/>
          <p14:tracePt t="7903" x="3143250" y="1143000"/>
          <p14:tracePt t="7909" x="3128963" y="1152525"/>
          <p14:tracePt t="7915" x="3105150" y="1162050"/>
          <p14:tracePt t="7921" x="3082925" y="1171575"/>
          <p14:tracePt t="7927" x="3054350" y="1176338"/>
          <p14:tracePt t="7933" x="3011488" y="1185863"/>
          <p14:tracePt t="7939" x="2970213" y="1190625"/>
          <p14:tracePt t="7945" x="2922588" y="1198563"/>
          <p14:tracePt t="7951" x="2862263" y="1203325"/>
          <p14:tracePt t="7956" x="2828925" y="1203325"/>
          <p14:tracePt t="7957" x="2814638" y="1203325"/>
          <p14:tracePt t="7962" x="2787650" y="1203325"/>
          <p14:tracePt t="7963" x="2773363" y="1208088"/>
          <p14:tracePt t="7968" x="2749550" y="1208088"/>
          <p14:tracePt t="7969" x="2740025" y="1208088"/>
          <p14:tracePt t="7974" x="2713038" y="1212850"/>
          <p14:tracePt t="7980" x="2684463" y="1217613"/>
          <p14:tracePt t="7986" x="2660650" y="1222375"/>
          <p14:tracePt t="7992" x="2632075" y="1227138"/>
          <p14:tracePt t="7997" x="2605088" y="1231900"/>
          <p14:tracePt t="8003" x="2581275" y="1241425"/>
          <p14:tracePt t="8009" x="2543175" y="1241425"/>
          <p14:tracePt t="8015" x="2506663" y="1250950"/>
          <p14:tracePt t="8021" x="2454275" y="1260475"/>
          <p14:tracePt t="8027" x="2398713" y="1265238"/>
          <p14:tracePt t="8033" x="2324100" y="1274763"/>
          <p14:tracePt t="8039" x="2230438" y="1284288"/>
          <p14:tracePt t="8045" x="2132013" y="1301750"/>
          <p14:tracePt t="8050" x="2074863" y="1306513"/>
          <p14:tracePt t="8051" x="2038350" y="1311275"/>
          <p14:tracePt t="8056" x="1981200" y="1320800"/>
          <p14:tracePt t="8057" x="1957388" y="1320800"/>
          <p14:tracePt t="8062" x="1906588" y="1325563"/>
          <p14:tracePt t="8063" x="1878013" y="1330325"/>
          <p14:tracePt t="8068" x="1836738" y="1335088"/>
          <p14:tracePt t="8069" x="1812925" y="1339850"/>
          <p14:tracePt t="8074" x="1784350" y="1339850"/>
          <p14:tracePt t="8075" x="1770063" y="1344613"/>
          <p14:tracePt t="8080" x="1747838" y="1349375"/>
          <p14:tracePt t="8086" x="1714500" y="1349375"/>
          <p14:tracePt t="8091" x="1700213" y="1354138"/>
          <p14:tracePt t="8097" x="1681163" y="1354138"/>
          <p14:tracePt t="8103" x="1666875" y="1354138"/>
          <p14:tracePt t="8109" x="1654175" y="1354138"/>
          <p14:tracePt t="8115" x="1625600" y="1358900"/>
          <p14:tracePt t="8121" x="1601788" y="1363663"/>
          <p14:tracePt t="8127" x="1577975" y="1363663"/>
          <p14:tracePt t="8133" x="1550988" y="1368425"/>
          <p14:tracePt t="8139" x="1522413" y="1373188"/>
          <p14:tracePt t="8145" x="1503363" y="1377950"/>
          <p14:tracePt t="8150" x="1493838" y="1377950"/>
          <p14:tracePt t="8151" x="1484313" y="1381125"/>
          <p14:tracePt t="8156" x="1471613" y="1381125"/>
          <p14:tracePt t="8157" x="1466850" y="1381125"/>
          <p14:tracePt t="8162" x="1457325" y="1385888"/>
          <p14:tracePt t="8163" x="1452563" y="1385888"/>
          <p14:tracePt t="8168" x="1443038" y="1390650"/>
          <p14:tracePt t="8184" x="1423988" y="1390650"/>
          <p14:tracePt t="8195" x="1419225" y="1390650"/>
          <p14:tracePt t="8202" x="1414463" y="1390650"/>
          <p14:tracePt t="8208" x="1414463" y="1395413"/>
          <p14:tracePt t="8212" x="1409700" y="1395413"/>
          <p14:tracePt t="8218" x="1404938" y="1395413"/>
          <p14:tracePt t="8266" x="1404938" y="1400175"/>
          <p14:tracePt t="8270" x="1400175" y="1400175"/>
          <p14:tracePt t="8275" x="1400175" y="1404938"/>
          <p14:tracePt t="8280" x="1395413" y="1409700"/>
          <p14:tracePt t="8286" x="1385888" y="1414463"/>
          <p14:tracePt t="8292" x="1381125" y="1419225"/>
          <p14:tracePt t="8297" x="1377950" y="1423988"/>
          <p14:tracePt t="8303" x="1368425" y="1428750"/>
          <p14:tracePt t="8309" x="1363663" y="1433513"/>
          <p14:tracePt t="8315" x="1358900" y="1438275"/>
          <p14:tracePt t="8321" x="1349375" y="1447800"/>
          <p14:tracePt t="8327" x="1344613" y="1452563"/>
          <p14:tracePt t="8333" x="1339850" y="1457325"/>
          <p14:tracePt t="8339" x="1330325" y="1462088"/>
          <p14:tracePt t="8345" x="1325563" y="1466850"/>
          <p14:tracePt t="8350" x="1320800" y="1471613"/>
          <p14:tracePt t="8356" x="1311275" y="1476375"/>
          <p14:tracePt t="8363" x="1306513" y="1479550"/>
          <p14:tracePt t="8368" x="1296988" y="1489075"/>
          <p14:tracePt t="8385" x="1260475" y="1512888"/>
          <p14:tracePt t="8386" x="1255713" y="1517650"/>
          <p14:tracePt t="8388" x="1250950" y="1522413"/>
          <p14:tracePt t="8392" x="1236663" y="1531938"/>
          <p14:tracePt t="8398" x="1217613" y="1541463"/>
          <p14:tracePt t="8403" x="1198563" y="1555750"/>
          <p14:tracePt t="8404" x="1193800" y="1560513"/>
          <p14:tracePt t="8409" x="1181100" y="1573213"/>
          <p14:tracePt t="8410" x="1171575" y="1577975"/>
          <p14:tracePt t="8415" x="1152525" y="1592263"/>
          <p14:tracePt t="8416" x="1143000" y="1597025"/>
          <p14:tracePt t="8421" x="1123950" y="1611313"/>
          <p14:tracePt t="8422" x="1114425" y="1616075"/>
          <p14:tracePt t="8427" x="1095375" y="1630363"/>
          <p14:tracePt t="8433" x="1068388" y="1658938"/>
          <p14:tracePt t="8439" x="1039813" y="1671638"/>
          <p14:tracePt t="8444" x="1011238" y="1695450"/>
          <p14:tracePt t="8450" x="979488" y="1719263"/>
          <p14:tracePt t="8456" x="950913" y="1738313"/>
          <p14:tracePt t="8462" x="927100" y="1757363"/>
          <p14:tracePt t="8468" x="912813" y="1770063"/>
          <p14:tracePt t="8478" x="890588" y="1793875"/>
          <p14:tracePt t="8480" x="885825" y="1793875"/>
          <p14:tracePt t="8486" x="876300" y="1808163"/>
          <p14:tracePt t="8492" x="866775" y="1817688"/>
          <p14:tracePt t="8498" x="862013" y="1827213"/>
          <p14:tracePt t="8503" x="857250" y="1831975"/>
          <p14:tracePt t="8504" x="852488" y="1836738"/>
          <p14:tracePt t="8509" x="852488" y="1841500"/>
          <p14:tracePt t="8510" x="847725" y="1841500"/>
          <p14:tracePt t="8515" x="842963" y="1846263"/>
          <p14:tracePt t="8521" x="842963" y="1855788"/>
          <p14:tracePt t="8527" x="838200" y="1858963"/>
          <p14:tracePt t="8532" x="838200" y="1863725"/>
          <p14:tracePt t="8539" x="838200" y="1873250"/>
          <p14:tracePt t="8544" x="833438" y="1878013"/>
          <p14:tracePt t="8550" x="833438" y="1882775"/>
          <p14:tracePt t="8556" x="833438" y="1887538"/>
          <p14:tracePt t="8557" x="828675" y="1892300"/>
          <p14:tracePt t="8562" x="823913" y="1897063"/>
          <p14:tracePt t="8568" x="823913" y="1901825"/>
          <p14:tracePt t="8577" x="814388" y="1911350"/>
          <p14:tracePt t="8580" x="814388" y="1916113"/>
          <p14:tracePt t="8586" x="809625" y="1920875"/>
          <p14:tracePt t="8592" x="809625" y="1925638"/>
          <p14:tracePt t="8598" x="806450" y="1930400"/>
          <p14:tracePt t="8603" x="806450" y="1935163"/>
          <p14:tracePt t="8604" x="801688" y="1935163"/>
          <p14:tracePt t="8609" x="801688" y="1939925"/>
          <p14:tracePt t="8615" x="801688" y="1944688"/>
          <p14:tracePt t="8616" x="796925" y="1944688"/>
          <p14:tracePt t="8621" x="796925" y="1949450"/>
          <p14:tracePt t="8622" x="796925" y="1952625"/>
          <p14:tracePt t="8630" x="792163" y="1952625"/>
          <p14:tracePt t="8633" x="792163" y="1957388"/>
          <p14:tracePt t="8639" x="787400" y="1962150"/>
          <p14:tracePt t="8645" x="787400" y="1966913"/>
          <p14:tracePt t="8652" x="782638" y="1966913"/>
          <p14:tracePt t="8656" x="782638" y="1971675"/>
          <p14:tracePt t="8662" x="782638" y="1976438"/>
          <p14:tracePt t="8670" x="777875" y="1981200"/>
          <p14:tracePt t="8679" x="777875" y="1985963"/>
          <p14:tracePt t="8681" x="773113" y="1985963"/>
          <p14:tracePt t="8686" x="768350" y="1990725"/>
          <p14:tracePt t="8692" x="763588" y="1995488"/>
          <p14:tracePt t="8697" x="754063" y="2005013"/>
          <p14:tracePt t="8703" x="739775" y="2009775"/>
          <p14:tracePt t="8709" x="725488" y="2014538"/>
          <p14:tracePt t="8715" x="715963" y="2014538"/>
          <p14:tracePt t="8721" x="688975" y="2019300"/>
          <p14:tracePt t="8727" x="655638" y="2019300"/>
          <p14:tracePt t="8733" x="614363" y="2014538"/>
          <p14:tracePt t="8739" x="561975" y="1990725"/>
          <p14:tracePt t="8745" x="511175" y="1957388"/>
          <p14:tracePt t="8750" x="477838" y="1930400"/>
          <p14:tracePt t="8751" x="463550" y="1916113"/>
          <p14:tracePt t="8756" x="439738" y="1882775"/>
          <p14:tracePt t="8757" x="430213" y="1873250"/>
          <p14:tracePt t="8762" x="417513" y="1851025"/>
          <p14:tracePt t="8763" x="412750" y="1841500"/>
          <p14:tracePt t="9224" x="412750" y="1851025"/>
          <p14:tracePt t="9226" x="412750" y="1858963"/>
          <p14:tracePt t="9227" x="417513" y="1863725"/>
          <p14:tracePt t="9228" x="417513" y="1868488"/>
          <p14:tracePt t="9233" x="427038" y="1878013"/>
          <p14:tracePt t="9239" x="434975" y="1906588"/>
          <p14:tracePt t="9245" x="458788" y="1925638"/>
          <p14:tracePt t="9245" x="463550" y="1935163"/>
          <p14:tracePt t="9250" x="468313" y="1957388"/>
          <p14:tracePt t="9256" x="468313" y="1995488"/>
          <p14:tracePt t="9257" x="463550" y="2000250"/>
          <p14:tracePt t="9262" x="463550" y="2014538"/>
          <p14:tracePt t="9263" x="463550" y="2019300"/>
          <p14:tracePt t="9268" x="458788" y="2014538"/>
          <p14:tracePt t="9269" x="454025" y="2014538"/>
          <p14:tracePt t="9274" x="449263" y="2014538"/>
          <p14:tracePt t="9279" x="444500" y="2014538"/>
          <p14:tracePt t="9286" x="444500" y="2019300"/>
          <p14:tracePt t="9292" x="444500" y="2024063"/>
          <p14:tracePt t="9298" x="444500" y="2028825"/>
          <p14:tracePt t="9303" x="444500" y="2033588"/>
          <p14:tracePt t="9309" x="444500" y="2038350"/>
          <p14:tracePt t="9315" x="444500" y="2043113"/>
          <p14:tracePt t="9321" x="434975" y="2047875"/>
          <p14:tracePt t="9327" x="422275" y="2051050"/>
          <p14:tracePt t="9333" x="412750" y="2055813"/>
          <p14:tracePt t="9339" x="403225" y="2055813"/>
          <p14:tracePt t="9344" x="398463" y="2055813"/>
          <p14:tracePt t="11670" x="403225" y="2055813"/>
          <p14:tracePt t="11671" x="407988" y="2055813"/>
          <p14:tracePt t="11673" x="417513" y="2051050"/>
          <p14:tracePt t="11682" x="444500" y="2047875"/>
          <p14:tracePt t="11683" x="449263" y="2047875"/>
          <p14:tracePt t="11686" x="463550" y="2047875"/>
          <p14:tracePt t="11691" x="482600" y="2047875"/>
          <p14:tracePt t="11697" x="506413" y="2047875"/>
          <p14:tracePt t="11703" x="515938" y="2043113"/>
          <p14:tracePt t="11709" x="523875" y="2043113"/>
          <p14:tracePt t="11710" x="528638" y="2043113"/>
          <p14:tracePt t="11715" x="533400" y="2043113"/>
          <p14:tracePt t="11721" x="542925" y="2043113"/>
          <p14:tracePt t="11722" x="547688" y="2043113"/>
          <p14:tracePt t="11727" x="552450" y="2043113"/>
          <p14:tracePt t="11733" x="566738" y="2043113"/>
          <p14:tracePt t="11739" x="576263" y="2043113"/>
          <p14:tracePt t="11745" x="585788" y="2047875"/>
          <p14:tracePt t="11750" x="595313" y="2051050"/>
          <p14:tracePt t="11762" x="609600" y="2060575"/>
          <p14:tracePt t="11763" x="614363" y="2060575"/>
          <p14:tracePt t="11768" x="619125" y="2065338"/>
          <p14:tracePt t="11769" x="622300" y="2065338"/>
          <p14:tracePt t="11774" x="631825" y="2070100"/>
          <p14:tracePt t="11775" x="631825" y="2074863"/>
          <p14:tracePt t="11780" x="646113" y="2079625"/>
          <p14:tracePt t="11786" x="665163" y="2093913"/>
          <p14:tracePt t="11791" x="688975" y="2108200"/>
          <p14:tracePt t="11792" x="698500" y="2108200"/>
          <p14:tracePt t="11797" x="725488" y="2127250"/>
          <p14:tracePt t="11798" x="735013" y="2127250"/>
          <p14:tracePt t="11803" x="763588" y="2144713"/>
          <p14:tracePt t="11804" x="773113" y="2149475"/>
          <p14:tracePt t="11805" x="782638" y="2149475"/>
          <p14:tracePt t="11809" x="819150" y="2168525"/>
          <p14:tracePt t="11810" x="828675" y="2173288"/>
          <p14:tracePt t="11811" x="833438" y="2178050"/>
          <p14:tracePt t="11815" x="866775" y="2197100"/>
          <p14:tracePt t="11816" x="881063" y="2201863"/>
          <p14:tracePt t="11821" x="922338" y="2220913"/>
          <p14:tracePt t="11822" x="931863" y="2225675"/>
          <p14:tracePt t="11827" x="974725" y="2243138"/>
          <p14:tracePt t="11828" x="984250" y="2243138"/>
          <p14:tracePt t="11833" x="1016000" y="2257425"/>
          <p14:tracePt t="11839" x="1054100" y="2281238"/>
          <p14:tracePt t="11845" x="1077913" y="2295525"/>
          <p14:tracePt t="11850" x="1109663" y="2309813"/>
          <p14:tracePt t="11862" x="1162050" y="2336800"/>
          <p14:tracePt t="11868" x="1185863" y="2351088"/>
          <p14:tracePt t="11869" x="1190625" y="2351088"/>
          <p14:tracePt t="11874" x="1208088" y="2360613"/>
          <p14:tracePt t="11875" x="1212850" y="2365375"/>
          <p14:tracePt t="11880" x="1231900" y="2374900"/>
          <p14:tracePt t="11886" x="1255713" y="2389188"/>
          <p14:tracePt t="11891" x="1284288" y="2408238"/>
          <p14:tracePt t="11897" x="1301750" y="2422525"/>
          <p14:tracePt t="11903" x="1316038" y="2435225"/>
          <p14:tracePt t="11904" x="1320800" y="2435225"/>
          <p14:tracePt t="11909" x="1335088" y="2449513"/>
          <p14:tracePt t="11910" x="1339850" y="2449513"/>
          <p14:tracePt t="11911" x="1344613" y="2449513"/>
          <p14:tracePt t="11915" x="1354138" y="2463800"/>
          <p14:tracePt t="11921" x="1368425" y="2473325"/>
          <p14:tracePt t="11927" x="1377950" y="2482850"/>
          <p14:tracePt t="11933" x="1385888" y="2492375"/>
          <p14:tracePt t="11939" x="1390650" y="2497138"/>
          <p14:tracePt t="11944" x="1400175" y="2501900"/>
          <p14:tracePt t="11945" x="1404938" y="2501900"/>
          <p14:tracePt t="11950" x="1404938" y="2506663"/>
          <p14:tracePt t="11956" x="1409700" y="2506663"/>
          <p14:tracePt t="12012" x="1414463" y="2506663"/>
          <p14:tracePt t="12018" x="1419225" y="2506663"/>
          <p14:tracePt t="12019" x="1419225" y="2511425"/>
          <p14:tracePt t="12024" x="1423988" y="2511425"/>
          <p14:tracePt t="12033" x="1423988" y="2516188"/>
          <p14:tracePt t="12035" x="1428750" y="2516188"/>
          <p14:tracePt t="12039" x="1433513" y="2520950"/>
          <p14:tracePt t="12044" x="1438275" y="2524125"/>
          <p14:tracePt t="12050" x="1443038" y="2528888"/>
          <p14:tracePt t="12051" x="1443038" y="2533650"/>
          <p14:tracePt t="12052" x="1447800" y="2533650"/>
          <p14:tracePt t="12056" x="1452563" y="2533650"/>
          <p14:tracePt t="12062" x="1457325" y="2538413"/>
          <p14:tracePt t="12063" x="1457325" y="2543175"/>
          <p14:tracePt t="12068" x="1462088" y="2543175"/>
          <p14:tracePt t="12069" x="1466850" y="2543175"/>
          <p14:tracePt t="12074" x="1466850" y="2547938"/>
          <p14:tracePt t="12080" x="1471613" y="2547938"/>
          <p14:tracePt t="12085" x="1471613" y="2552700"/>
          <p14:tracePt t="12091" x="1476375" y="2552700"/>
          <p14:tracePt t="12097" x="1479550" y="2552700"/>
          <p14:tracePt t="12103" x="1479550" y="2557463"/>
          <p14:tracePt t="12109" x="1479550" y="2562225"/>
          <p14:tracePt t="12115" x="1484313" y="2562225"/>
          <p14:tracePt t="12121" x="1484313" y="2566988"/>
          <p14:tracePt t="12130" x="1489075" y="2566988"/>
          <p14:tracePt t="12140" x="1489075" y="2571750"/>
          <p14:tracePt t="12141" x="1493838" y="2571750"/>
          <p14:tracePt t="12144" x="1498600" y="2571750"/>
          <p14:tracePt t="12150" x="1498600" y="2576513"/>
          <p14:tracePt t="12157" x="1503363" y="2576513"/>
          <p14:tracePt t="12162" x="1503363" y="2581275"/>
          <p14:tracePt t="12386" x="1503363" y="2576513"/>
          <p14:tracePt t="12515" x="1503363" y="2581275"/>
          <p14:tracePt t="12521" x="1503363" y="2586038"/>
          <p14:tracePt t="12527" x="1503363" y="2590800"/>
          <p14:tracePt t="12531" x="1503363" y="2595563"/>
          <p14:tracePt t="12532" x="1503363" y="2600325"/>
          <p14:tracePt t="12539" x="1503363" y="2605088"/>
          <p14:tracePt t="12545" x="1508125" y="2609850"/>
          <p14:tracePt t="12553" x="1508125" y="2614613"/>
          <p14:tracePt t="12557" x="1508125" y="2619375"/>
          <p14:tracePt t="12562" x="1512888" y="2619375"/>
          <p14:tracePt t="12568" x="1517650" y="2622550"/>
          <p14:tracePt t="12574" x="1517650" y="2627313"/>
          <p14:tracePt t="12580" x="1522413" y="2632075"/>
          <p14:tracePt t="12586" x="1527175" y="2641600"/>
          <p14:tracePt t="12591" x="1531938" y="2646363"/>
          <p14:tracePt t="12597" x="1536700" y="2651125"/>
          <p14:tracePt t="12603" x="1541463" y="2651125"/>
          <p14:tracePt t="12609" x="1541463" y="2655888"/>
          <p14:tracePt t="12615" x="1541463" y="2660650"/>
          <p14:tracePt t="12621" x="1546225" y="2660650"/>
          <p14:tracePt t="12633" x="1546225" y="2665413"/>
          <p14:tracePt t="12639" x="1550988" y="2665413"/>
          <p14:tracePt t="12641" x="1550988" y="2670175"/>
          <p14:tracePt t="12645" x="1555750" y="2670175"/>
          <p14:tracePt t="12650" x="1555750" y="2674938"/>
          <p14:tracePt t="12651" x="1555750" y="2679700"/>
          <p14:tracePt t="12656" x="1560513" y="2684463"/>
          <p14:tracePt t="12662" x="1565275" y="2689225"/>
          <p14:tracePt t="12662" x="1565275" y="2693988"/>
          <p14:tracePt t="12668" x="1565275" y="2698750"/>
          <p14:tracePt t="12668" x="1570038" y="2703513"/>
          <p14:tracePt t="12674" x="1573213" y="2708275"/>
          <p14:tracePt t="12675" x="1573213" y="2713038"/>
          <p14:tracePt t="12680" x="1573213" y="2716213"/>
          <p14:tracePt t="12686" x="1577975" y="2720975"/>
          <p14:tracePt t="12692" x="1577975" y="2735263"/>
          <p14:tracePt t="12697" x="1582738" y="2735263"/>
          <p14:tracePt t="12698" x="1582738" y="2740025"/>
          <p14:tracePt t="12703" x="1582738" y="2744788"/>
          <p14:tracePt t="12709" x="1587500" y="2754313"/>
          <p14:tracePt t="12715" x="1587500" y="2759075"/>
          <p14:tracePt t="12722" x="1587500" y="2763838"/>
          <p14:tracePt t="12733" x="1587500" y="2768600"/>
          <p14:tracePt t="12741" x="1587500" y="2773363"/>
          <p14:tracePt t="12756" x="1587500" y="2778125"/>
          <p14:tracePt t="12763" x="1587500" y="2782888"/>
          <p14:tracePt t="12777" x="1587500" y="2787650"/>
          <p14:tracePt t="12790" x="1587500" y="2792413"/>
          <p14:tracePt t="12791" x="1587500" y="2797175"/>
          <p14:tracePt t="12798" x="1587500" y="2801938"/>
          <p14:tracePt t="12806" x="1587500" y="2806700"/>
          <p14:tracePt t="12821" x="1587500" y="2809875"/>
          <p14:tracePt t="12827" x="1587500" y="2814638"/>
          <p14:tracePt t="13423" x="1587500" y="2809875"/>
          <p14:tracePt t="13432" x="1587500" y="2806700"/>
          <p14:tracePt t="13438" x="1587500" y="2801938"/>
          <p14:tracePt t="13440" x="1592263" y="2801938"/>
          <p14:tracePt t="13444" x="1597025" y="2792413"/>
          <p14:tracePt t="13450" x="1597025" y="2787650"/>
          <p14:tracePt t="13456" x="1597025" y="2782888"/>
          <p14:tracePt t="13457" x="1601788" y="2782888"/>
          <p14:tracePt t="13457" x="1601788" y="2778125"/>
          <p14:tracePt t="13466" x="1601788" y="2773363"/>
          <p14:tracePt t="13683" x="1606550" y="2773363"/>
          <p14:tracePt t="13684" x="1606550" y="2778125"/>
          <p14:tracePt t="13691" x="1606550" y="2782888"/>
          <p14:tracePt t="13693" x="1611313" y="2782888"/>
          <p14:tracePt t="13697" x="1616075" y="2787650"/>
          <p14:tracePt t="13703" x="1616075" y="2797175"/>
          <p14:tracePt t="13709" x="1620838" y="2806700"/>
          <p14:tracePt t="13715" x="1625600" y="2814638"/>
          <p14:tracePt t="13715" x="1625600" y="2819400"/>
          <p14:tracePt t="13721" x="1630363" y="2828925"/>
          <p14:tracePt t="13721" x="1630363" y="2833688"/>
          <p14:tracePt t="13727" x="1635125" y="2843213"/>
          <p14:tracePt t="13733" x="1639888" y="2857500"/>
          <p14:tracePt t="13738" x="1644650" y="2871788"/>
          <p14:tracePt t="13744" x="1654175" y="2881313"/>
          <p14:tracePt t="13750" x="1654175" y="2895600"/>
          <p14:tracePt t="13751" x="1658938" y="2895600"/>
          <p14:tracePt t="13756" x="1658938" y="2905125"/>
          <p14:tracePt t="13757" x="1663700" y="2905125"/>
          <p14:tracePt t="13762" x="1663700" y="2913063"/>
          <p14:tracePt t="13763" x="1666875" y="2913063"/>
          <p14:tracePt t="13768" x="1671638" y="2917825"/>
          <p14:tracePt t="13768" x="1671638" y="2922588"/>
          <p14:tracePt t="13774" x="1676400" y="2927350"/>
          <p14:tracePt t="13774" x="1676400" y="2932113"/>
          <p14:tracePt t="13780" x="1681163" y="2936875"/>
          <p14:tracePt t="13786" x="1685925" y="2946400"/>
          <p14:tracePt t="13791" x="1695450" y="2951163"/>
          <p14:tracePt t="13792" x="1695450" y="2955925"/>
          <p14:tracePt t="13798" x="1700213" y="2960688"/>
          <p14:tracePt t="13803" x="1704975" y="2960688"/>
          <p14:tracePt t="13804" x="1704975" y="2965450"/>
          <p14:tracePt t="13804" x="1709738" y="2965450"/>
          <p14:tracePt t="13809" x="1714500" y="2970213"/>
          <p14:tracePt t="13815" x="1719263" y="2974975"/>
          <p14:tracePt t="13821" x="1728788" y="2979738"/>
          <p14:tracePt t="13827" x="1733550" y="2979738"/>
          <p14:tracePt t="13833" x="1738313" y="2989263"/>
          <p14:tracePt t="13838" x="1743075" y="2989263"/>
          <p14:tracePt t="13844" x="1752600" y="2994025"/>
          <p14:tracePt t="13850" x="1752600" y="2998788"/>
          <p14:tracePt t="13851" x="1757363" y="2998788"/>
          <p14:tracePt t="13970" x="1757363" y="3001963"/>
          <p14:tracePt t="13972" x="1757363" y="3006725"/>
          <p14:tracePt t="13978" x="1757363" y="3011488"/>
          <p14:tracePt t="13982" x="1752600" y="3011488"/>
          <p14:tracePt t="13985" x="1752600" y="3016250"/>
          <p14:tracePt t="13991" x="1747838" y="3021013"/>
          <p14:tracePt t="13997" x="1747838" y="3025775"/>
          <p14:tracePt t="14003" x="1747838" y="3030538"/>
          <p14:tracePt t="14033" x="1743075" y="3030538"/>
          <p14:tracePt t="14050" x="1743075" y="3035300"/>
          <p14:tracePt t="14052" x="1738313" y="3035300"/>
          <p14:tracePt t="14189" x="1738313" y="3040063"/>
          <p14:tracePt t="14195" x="1738313" y="3044825"/>
          <p14:tracePt t="14204" x="1738313" y="3049588"/>
          <p14:tracePt t="14209" x="1743075" y="3054350"/>
          <p14:tracePt t="14213" x="1747838" y="3054350"/>
          <p14:tracePt t="14216" x="1752600" y="3059113"/>
          <p14:tracePt t="14221" x="1757363" y="3063875"/>
          <p14:tracePt t="14227" x="1770063" y="3068638"/>
          <p14:tracePt t="14232" x="1779588" y="3073400"/>
          <p14:tracePt t="14238" x="1793875" y="3082925"/>
          <p14:tracePt t="14244" x="1803400" y="3087688"/>
          <p14:tracePt t="14250" x="1812925" y="3092450"/>
          <p14:tracePt t="14256" x="1817688" y="3092450"/>
          <p14:tracePt t="14257" x="1817688" y="3095625"/>
          <p14:tracePt t="14262" x="1822450" y="3095625"/>
          <p14:tracePt t="14263" x="1827213" y="3095625"/>
          <p14:tracePt t="14268" x="1827213" y="3100388"/>
          <p14:tracePt t="14282" x="1831975" y="3100388"/>
          <p14:tracePt t="14293" x="1831975" y="3105150"/>
          <p14:tracePt t="14297" x="1836738" y="3105150"/>
          <p14:tracePt t="14306" x="1836738" y="3109913"/>
          <p14:tracePt t="14308" x="1841500" y="3109913"/>
          <p14:tracePt t="14313" x="1846263" y="3109913"/>
          <p14:tracePt t="14316" x="1851025" y="3109913"/>
          <p14:tracePt t="14321" x="1851025" y="3114675"/>
          <p14:tracePt t="14321" x="1855788" y="3114675"/>
          <p14:tracePt t="14327" x="1863725" y="3119438"/>
          <p14:tracePt t="14332" x="1868488" y="3124200"/>
          <p14:tracePt t="14338" x="1878013" y="3124200"/>
          <p14:tracePt t="14344" x="1882775" y="3128963"/>
          <p14:tracePt t="14350" x="1887538" y="3128963"/>
          <p14:tracePt t="14356" x="1892300" y="3128963"/>
          <p14:tracePt t="14718" x="1897063" y="3128963"/>
          <p14:tracePt t="14730" x="1897063" y="3133725"/>
          <p14:tracePt t="14731" x="1901825" y="3133725"/>
          <p14:tracePt t="14733" x="1906588" y="3133725"/>
          <p14:tracePt t="14738" x="1911350" y="3133725"/>
          <p14:tracePt t="14744" x="1911350" y="3138488"/>
          <p14:tracePt t="14750" x="1916113" y="3143250"/>
          <p14:tracePt t="14751" x="1920875" y="3143250"/>
          <p14:tracePt t="14756" x="1930400" y="3143250"/>
          <p14:tracePt t="14762" x="1935163" y="3148013"/>
          <p14:tracePt t="14763" x="1939925" y="3148013"/>
          <p14:tracePt t="14768" x="1949450" y="3152775"/>
          <p14:tracePt t="14769" x="1952625" y="3152775"/>
          <p14:tracePt t="14774" x="1966913" y="3157538"/>
          <p14:tracePt t="14780" x="1981200" y="3162300"/>
          <p14:tracePt t="14785" x="2005013" y="3167063"/>
          <p14:tracePt t="14791" x="2024063" y="3167063"/>
          <p14:tracePt t="14797" x="2038350" y="3167063"/>
          <p14:tracePt t="14803" x="2051050" y="3167063"/>
          <p14:tracePt t="14804" x="2055813" y="3167063"/>
          <p14:tracePt t="14809" x="2060575" y="3171825"/>
          <p14:tracePt t="14810" x="2065338" y="3171825"/>
          <p14:tracePt t="14810" x="2070100" y="3171825"/>
          <p14:tracePt t="14815" x="2079625" y="3171825"/>
          <p14:tracePt t="14821" x="2089150" y="3171825"/>
          <p14:tracePt t="14821" x="2093913" y="3171825"/>
          <p14:tracePt t="14827" x="2098675" y="3171825"/>
          <p14:tracePt t="14827" x="2103438" y="3171825"/>
          <p14:tracePt t="14832" x="2108200" y="3171825"/>
          <p14:tracePt t="14838" x="2117725" y="3171825"/>
          <p14:tracePt t="14844" x="2122488" y="3171825"/>
          <p14:tracePt t="14850" x="2127250" y="3171825"/>
          <p14:tracePt t="14861" x="2132013" y="3171825"/>
          <p14:tracePt t="14879" x="2136775" y="3171825"/>
          <p14:tracePt t="14886" x="2141538" y="3171825"/>
          <p14:tracePt t="14889" x="2144713" y="3171825"/>
          <p14:tracePt t="14902" x="2149475" y="3171825"/>
          <p14:tracePt t="14908" x="2154238" y="3171825"/>
          <p14:tracePt t="14921" x="2159000" y="3171825"/>
          <p14:tracePt t="14938" x="2163763" y="3171825"/>
          <p14:tracePt t="14941" x="2163763" y="3167063"/>
          <p14:tracePt t="14951" x="2168525" y="3167063"/>
          <p14:tracePt t="14956" x="2168525" y="3162300"/>
          <p14:tracePt t="14958" x="2173288" y="3162300"/>
          <p14:tracePt t="14965" x="2173288" y="3157538"/>
          <p14:tracePt t="14968" x="2178050" y="3157538"/>
          <p14:tracePt t="14974" x="2178050" y="3152775"/>
          <p14:tracePt t="14974" x="2182813" y="3152775"/>
          <p14:tracePt t="14980" x="2187575" y="3152775"/>
          <p14:tracePt t="14985" x="2187575" y="3148013"/>
          <p14:tracePt t="14991" x="2192338" y="3143250"/>
          <p14:tracePt t="15002" x="2197100" y="3143250"/>
          <p14:tracePt t="15004" x="2197100" y="3138488"/>
          <p14:tracePt t="15009" x="2197100" y="3133725"/>
          <p14:tracePt t="15015" x="2197100" y="3128963"/>
          <p14:tracePt t="15021" x="2201863" y="3128963"/>
          <p14:tracePt t="15026" x="2206625" y="3124200"/>
          <p14:tracePt t="15032" x="2206625" y="3119438"/>
          <p14:tracePt t="15038" x="2211388" y="3114675"/>
          <p14:tracePt t="15047" x="2211388" y="3109913"/>
          <p14:tracePt t="15055" x="2216150" y="3109913"/>
          <p14:tracePt t="15063" x="2216150" y="3105150"/>
          <p14:tracePt t="15067" x="2220913" y="3105150"/>
          <p14:tracePt t="15162" x="2225675" y="3105150"/>
          <p14:tracePt t="15191" x="2225675" y="3100388"/>
          <p14:tracePt t="15203" x="2225675" y="3095625"/>
          <p14:tracePt t="15211" x="2230438" y="3095625"/>
          <p14:tracePt t="15215" x="2230438" y="3092450"/>
          <p14:tracePt t="15223" x="2230438" y="3087688"/>
          <p14:tracePt t="15225" x="2235200" y="3087688"/>
          <p14:tracePt t="15230" x="2235200" y="3082925"/>
          <p14:tracePt t="15232" x="2235200" y="3078163"/>
          <p14:tracePt t="15238" x="2243138" y="3073400"/>
          <p14:tracePt t="15244" x="2247900" y="3073400"/>
          <p14:tracePt t="15250" x="2247900" y="3068638"/>
          <p14:tracePt t="15256" x="2252663" y="3063875"/>
          <p14:tracePt t="15262" x="2262188" y="3059113"/>
          <p14:tracePt t="15263" x="2262188" y="3054350"/>
          <p14:tracePt t="15268" x="2271713" y="3049588"/>
          <p14:tracePt t="15268" x="2271713" y="3044825"/>
          <p14:tracePt t="15274" x="2281238" y="3035300"/>
          <p14:tracePt t="15274" x="2286000" y="3035300"/>
          <p14:tracePt t="15280" x="2295525" y="3021013"/>
          <p14:tracePt t="15285" x="2305050" y="3016250"/>
          <p14:tracePt t="15291" x="2309813" y="3016250"/>
          <p14:tracePt t="15303" x="2314575" y="3016250"/>
          <p14:tracePt t="15309" x="2319338" y="3016250"/>
          <p14:tracePt t="15312" x="2324100" y="3016250"/>
          <p14:tracePt t="15316" x="2328863" y="3016250"/>
          <p14:tracePt t="15321" x="2333625" y="3016250"/>
          <p14:tracePt t="15327" x="2336800" y="3016250"/>
          <p14:tracePt t="15328" x="2341563" y="3016250"/>
          <p14:tracePt t="15333" x="2346325" y="3016250"/>
          <p14:tracePt t="15339" x="2351088" y="3016250"/>
          <p14:tracePt t="15517" x="2355850" y="3016250"/>
          <p14:tracePt t="15519" x="2360613" y="3016250"/>
          <p14:tracePt t="15524" x="2365375" y="3016250"/>
          <p14:tracePt t="15526" x="2365375" y="3021013"/>
          <p14:tracePt t="15533" x="2374900" y="3025775"/>
          <p14:tracePt t="15538" x="2384425" y="3030538"/>
          <p14:tracePt t="15544" x="2393950" y="3035300"/>
          <p14:tracePt t="15550" x="2398713" y="3035300"/>
          <p14:tracePt t="15556" x="2403475" y="3040063"/>
          <p14:tracePt t="15562" x="2408238" y="3040063"/>
          <p14:tracePt t="15662" x="2408238" y="3035300"/>
          <p14:tracePt t="19240" x="2408238" y="3030538"/>
          <p14:tracePt t="19241" x="2408238" y="3025775"/>
          <p14:tracePt t="19244" x="2408238" y="3021013"/>
          <p14:tracePt t="19245" x="2408238" y="3016250"/>
          <p14:tracePt t="19250" x="2408238" y="3006725"/>
          <p14:tracePt t="19251" x="2413000" y="3006725"/>
          <p14:tracePt t="19251" x="2413000" y="3001963"/>
          <p14:tracePt t="19256" x="2417763" y="2998788"/>
          <p14:tracePt t="19256" x="2417763" y="2994025"/>
          <p14:tracePt t="19262" x="2417763" y="2989263"/>
          <p14:tracePt t="19262" x="2417763" y="2984500"/>
          <p14:tracePt t="19268" x="2422525" y="2974975"/>
          <p14:tracePt t="19274" x="2422525" y="2970213"/>
          <p14:tracePt t="19274" x="2422525" y="2965450"/>
          <p14:tracePt t="19279" x="2422525" y="2960688"/>
          <p14:tracePt t="19285" x="2422525" y="2955925"/>
          <p14:tracePt t="19291" x="2427288" y="2955925"/>
          <p14:tracePt t="19523" x="2430463" y="2955925"/>
          <p14:tracePt t="19526" x="2435225" y="2955925"/>
          <p14:tracePt t="19528" x="2435225" y="2951163"/>
          <p14:tracePt t="19532" x="2439988" y="2951163"/>
          <p14:tracePt t="19538" x="2454275" y="2941638"/>
          <p14:tracePt t="19544" x="2478088" y="2936875"/>
          <p14:tracePt t="19550" x="2506663" y="2917825"/>
          <p14:tracePt t="19556" x="2547938" y="2900363"/>
          <p14:tracePt t="19557" x="2557463" y="2895600"/>
          <p14:tracePt t="19557" x="2562225" y="2895600"/>
          <p14:tracePt t="19562" x="2600325" y="2876550"/>
          <p14:tracePt t="19562" x="2614613" y="2871788"/>
          <p14:tracePt t="19563" x="2619375" y="2867025"/>
          <p14:tracePt t="19568" x="2665413" y="2843213"/>
          <p14:tracePt t="19568" x="2674938" y="2838450"/>
          <p14:tracePt t="19574" x="2730500" y="2806700"/>
          <p14:tracePt t="19574" x="2744788" y="2801938"/>
          <p14:tracePt t="19579" x="2801938" y="2768600"/>
          <p14:tracePt t="19585" x="2852738" y="2730500"/>
          <p14:tracePt t="19591" x="2890838" y="2698750"/>
          <p14:tracePt t="19592" x="2895600" y="2698750"/>
          <p14:tracePt t="19597" x="2917825" y="2679700"/>
          <p14:tracePt t="19603" x="2936875" y="2665413"/>
          <p14:tracePt t="19604" x="2941638" y="2660650"/>
          <p14:tracePt t="19604" x="2946400" y="2660650"/>
          <p14:tracePt t="19609" x="2955925" y="2651125"/>
          <p14:tracePt t="19609" x="2960688" y="2651125"/>
          <p14:tracePt t="19615" x="2970213" y="2636838"/>
          <p14:tracePt t="19615" x="2970213" y="2632075"/>
          <p14:tracePt t="19621" x="2984500" y="2622550"/>
          <p14:tracePt t="19621" x="2984500" y="2619375"/>
          <p14:tracePt t="19626" x="2994025" y="2609850"/>
          <p14:tracePt t="19627" x="2998788" y="2605088"/>
          <p14:tracePt t="19632" x="3011488" y="2590800"/>
          <p14:tracePt t="19638" x="3025775" y="2576513"/>
          <p14:tracePt t="19644" x="3049588" y="2557463"/>
          <p14:tracePt t="19650" x="3068638" y="2543175"/>
          <p14:tracePt t="19656" x="3092450" y="2524125"/>
          <p14:tracePt t="19662" x="3105150" y="2511425"/>
          <p14:tracePt t="19663" x="3109913" y="2506663"/>
          <p14:tracePt t="19663" x="3114675" y="2506663"/>
          <p14:tracePt t="19668" x="3128963" y="2492375"/>
          <p14:tracePt t="19668" x="3133725" y="2492375"/>
          <p14:tracePt t="19674" x="3148013" y="2473325"/>
          <p14:tracePt t="19679" x="3162300" y="2454275"/>
          <p14:tracePt t="19685" x="3176588" y="2439988"/>
          <p14:tracePt t="19691" x="3186113" y="2422525"/>
          <p14:tracePt t="19698" x="3198813" y="2408238"/>
          <p14:tracePt t="19698" x="3198813" y="2403475"/>
          <p14:tracePt t="19703" x="3208338" y="2389188"/>
          <p14:tracePt t="19709" x="3217863" y="2374900"/>
          <p14:tracePt t="19710" x="3222625" y="2374900"/>
          <p14:tracePt t="19710" x="3222625" y="2370138"/>
          <p14:tracePt t="19715" x="3227388" y="2360613"/>
          <p14:tracePt t="19715" x="3227388" y="2355850"/>
          <p14:tracePt t="19721" x="3236913" y="2346325"/>
          <p14:tracePt t="19726" x="3241675" y="2333625"/>
          <p14:tracePt t="19732" x="3246438" y="2324100"/>
          <p14:tracePt t="19738" x="3255963" y="2314575"/>
          <p14:tracePt t="19744" x="3260725" y="2305050"/>
          <p14:tracePt t="19750" x="3265488" y="2295525"/>
          <p14:tracePt t="19756" x="3275013" y="2286000"/>
          <p14:tracePt t="19757" x="3279775" y="2286000"/>
          <p14:tracePt t="19757" x="3279775" y="2281238"/>
          <p14:tracePt t="19762" x="3284538" y="2271713"/>
          <p14:tracePt t="19762" x="3287713" y="2271713"/>
          <p14:tracePt t="19768" x="3302000" y="2257425"/>
          <p14:tracePt t="19773" x="3316288" y="2247900"/>
          <p14:tracePt t="19774" x="3321050" y="2247900"/>
          <p14:tracePt t="19779" x="3335338" y="2238375"/>
          <p14:tracePt t="19785" x="3349625" y="2230438"/>
          <p14:tracePt t="19791" x="3368675" y="2216150"/>
          <p14:tracePt t="19798" x="3378200" y="2211388"/>
          <p14:tracePt t="19803" x="3386138" y="2201863"/>
          <p14:tracePt t="19809" x="3390900" y="2201863"/>
          <p14:tracePt t="19810" x="3390900" y="2197100"/>
          <p14:tracePt t="19815" x="3395663" y="2197100"/>
          <p14:tracePt t="19826" x="3395663" y="2192338"/>
          <p14:tracePt t="20399" x="3400425" y="2192338"/>
          <p14:tracePt t="20401" x="3405188" y="2192338"/>
          <p14:tracePt t="20404" x="3409950" y="2187575"/>
          <p14:tracePt t="20409" x="3419475" y="2182813"/>
          <p14:tracePt t="20415" x="3443288" y="2168525"/>
          <p14:tracePt t="20421" x="3471863" y="2159000"/>
          <p14:tracePt t="20421" x="3479800" y="2154238"/>
          <p14:tracePt t="20426" x="3503613" y="2149475"/>
          <p14:tracePt t="20427" x="3513138" y="2144713"/>
          <p14:tracePt t="20432" x="3536950" y="2144713"/>
          <p14:tracePt t="20438" x="3570288" y="2136775"/>
          <p14:tracePt t="20444" x="3587750" y="2136775"/>
          <p14:tracePt t="20450" x="3602038" y="2136775"/>
          <p14:tracePt t="20456" x="3611563" y="2136775"/>
          <p14:tracePt t="20463" x="3616325" y="2136775"/>
          <p14:tracePt t="24115" x="3621088" y="2136775"/>
          <p14:tracePt t="24117" x="3625850" y="2136775"/>
          <p14:tracePt t="24120" x="3635375" y="2136775"/>
          <p14:tracePt t="24121" x="3640138" y="2141538"/>
          <p14:tracePt t="24126" x="3663950" y="2141538"/>
          <p14:tracePt t="24132" x="3690938" y="2159000"/>
          <p14:tracePt t="24138" x="3719513" y="2178050"/>
          <p14:tracePt t="24144" x="3743325" y="2192338"/>
          <p14:tracePt t="24150" x="3757613" y="2206625"/>
          <p14:tracePt t="24156" x="3762375" y="2225675"/>
          <p14:tracePt t="24157" x="3762375" y="2230438"/>
          <p14:tracePt t="24157" x="3765550" y="2235200"/>
          <p14:tracePt t="24158" x="3765550" y="2238375"/>
          <p14:tracePt t="24162" x="3770313" y="2247900"/>
          <p14:tracePt t="24162" x="3775075" y="2252663"/>
          <p14:tracePt t="24163" x="3775075" y="2257425"/>
          <p14:tracePt t="24167" x="3784600" y="2276475"/>
          <p14:tracePt t="24168" x="3784600" y="2281238"/>
          <p14:tracePt t="24173" x="3798888" y="2305050"/>
          <p14:tracePt t="24174" x="3803650" y="2305050"/>
          <p14:tracePt t="24179" x="3813175" y="2333625"/>
          <p14:tracePt t="24185" x="3836988" y="2370138"/>
          <p14:tracePt t="24191" x="3856038" y="2403475"/>
          <p14:tracePt t="24197" x="3873500" y="2430463"/>
          <p14:tracePt t="24203" x="3887788" y="2459038"/>
          <p14:tracePt t="24204" x="3887788" y="2463800"/>
          <p14:tracePt t="24204" x="3892550" y="2468563"/>
          <p14:tracePt t="24205" x="3892550" y="2473325"/>
          <p14:tracePt t="24211" x="3906838" y="2492375"/>
          <p14:tracePt t="24215" x="3911600" y="2506663"/>
          <p14:tracePt t="24220" x="3916363" y="2524125"/>
          <p14:tracePt t="24226" x="3925888" y="2543175"/>
          <p14:tracePt t="24232" x="3925888" y="2557463"/>
          <p14:tracePt t="24238" x="3930650" y="2576513"/>
          <p14:tracePt t="24244" x="3930650" y="2590800"/>
          <p14:tracePt t="24250" x="3935413" y="2605088"/>
          <p14:tracePt t="24251" x="3935413" y="2609850"/>
          <p14:tracePt t="24256" x="3935413" y="2614613"/>
          <p14:tracePt t="24256" x="3935413" y="2619375"/>
          <p14:tracePt t="24262" x="3935413" y="2622550"/>
          <p14:tracePt t="24267" x="3935413" y="2627313"/>
          <p14:tracePt t="24273" x="3935413" y="2632075"/>
          <p14:tracePt t="24382" x="3935413" y="2627313"/>
          <p14:tracePt t="24394" x="3935413" y="2622550"/>
          <p14:tracePt t="24404" x="3935413" y="2619375"/>
          <p14:tracePt t="24415" x="3935413" y="2614613"/>
          <p14:tracePt t="24427" x="3935413" y="2609850"/>
          <p14:tracePt t="24435" x="3935413" y="2605088"/>
          <p14:tracePt t="24439" x="3935413" y="2600325"/>
          <p14:tracePt t="24443" x="3935413" y="2595563"/>
          <p14:tracePt t="24452" x="3935413" y="2590800"/>
          <p14:tracePt t="24456" x="3935413" y="2586038"/>
          <p14:tracePt t="24458" x="3935413" y="2581275"/>
          <p14:tracePt t="24461" x="3935413" y="2576513"/>
          <p14:tracePt t="24462" x="3940175" y="2576513"/>
          <p14:tracePt t="24468" x="3940175" y="2566988"/>
          <p14:tracePt t="24473" x="3940175" y="2552700"/>
          <p14:tracePt t="24479" x="3940175" y="2543175"/>
          <p14:tracePt t="24485" x="3944938" y="2533650"/>
          <p14:tracePt t="24491" x="3944938" y="2524125"/>
          <p14:tracePt t="24497" x="3944938" y="2516188"/>
          <p14:tracePt t="24503" x="3944938" y="2506663"/>
          <p14:tracePt t="24514" x="3944938" y="2487613"/>
          <p14:tracePt t="24516" x="3944938" y="2482850"/>
          <p14:tracePt t="24526" x="3944938" y="2473325"/>
          <p14:tracePt t="24532" x="3944938" y="2468563"/>
          <p14:tracePt t="24538" x="3944938" y="2463800"/>
          <p14:tracePt t="25574" x="3949700" y="2463800"/>
          <p14:tracePt t="25576" x="3952875" y="2463800"/>
          <p14:tracePt t="25579" x="3967163" y="2468563"/>
          <p14:tracePt t="25585" x="4000500" y="2478088"/>
          <p14:tracePt t="25591" x="4051300" y="2501900"/>
          <p14:tracePt t="25597" x="4103688" y="2520950"/>
          <p14:tracePt t="25598" x="4113213" y="2524125"/>
          <p14:tracePt t="25603" x="4149725" y="2533650"/>
          <p14:tracePt t="25603" x="4159250" y="2538413"/>
          <p14:tracePt t="25604" x="4164013" y="2543175"/>
          <p14:tracePt t="25612" x="4202113" y="2562225"/>
          <p14:tracePt t="25612" x="4206875" y="2562225"/>
          <p14:tracePt t="25613" x="4206875" y="2566988"/>
          <p14:tracePt t="25617" x="4211638" y="2571750"/>
          <p14:tracePt t="25691" x="4211638" y="2576513"/>
          <p14:tracePt t="25695" x="4211638" y="2581275"/>
          <p14:tracePt t="25699" x="4211638" y="2586038"/>
          <p14:tracePt t="25703" x="4211638" y="2590800"/>
          <p14:tracePt t="25713" x="4211638" y="2600325"/>
          <p14:tracePt t="25716" x="4211638" y="2605088"/>
          <p14:tracePt t="25720" x="4211638" y="2609850"/>
          <p14:tracePt t="25721" x="4211638" y="2614613"/>
          <p14:tracePt t="25726" x="4211638" y="2619375"/>
          <p14:tracePt t="25732" x="4211638" y="2627313"/>
          <p14:tracePt t="25738" x="4211638" y="2636838"/>
          <p14:tracePt t="25744" x="4206875" y="2641600"/>
          <p14:tracePt t="25750" x="4202113" y="2646363"/>
          <p14:tracePt t="25756" x="4197350" y="2651125"/>
          <p14:tracePt t="25762" x="4197350" y="2655888"/>
          <p14:tracePt t="25762" x="4192588" y="2655888"/>
          <p14:tracePt t="25771" x="4187825" y="2655888"/>
          <p14:tracePt t="25783" x="4183063" y="2655888"/>
          <p14:tracePt t="25785" x="4183063" y="2660650"/>
          <p14:tracePt t="25791" x="4178300" y="2660650"/>
          <p14:tracePt t="25797" x="4173538" y="2660650"/>
          <p14:tracePt t="25807" x="4168775" y="2660650"/>
          <p14:tracePt t="25865" x="4164013" y="2660650"/>
          <p14:tracePt t="25877" x="4159250" y="2660650"/>
          <p14:tracePt t="25884" x="4154488" y="2660650"/>
          <p14:tracePt t="25888" x="4149725" y="2660650"/>
          <p14:tracePt t="25891" x="4144963" y="2660650"/>
          <p14:tracePt t="25897" x="4137025" y="2655888"/>
          <p14:tracePt t="25898" x="4132263" y="2655888"/>
          <p14:tracePt t="25903" x="4122738" y="2651125"/>
          <p14:tracePt t="25910" x="4113213" y="2646363"/>
          <p14:tracePt t="25910" x="4108450" y="2646363"/>
          <p14:tracePt t="25911" x="4103688" y="2641600"/>
          <p14:tracePt t="25915" x="4098925" y="2641600"/>
          <p14:tracePt t="25920" x="4094163" y="2636838"/>
          <p14:tracePt t="25921" x="4089400" y="2636838"/>
          <p14:tracePt t="25926" x="4084638" y="2632075"/>
          <p14:tracePt t="25932" x="4075113" y="2627313"/>
          <p14:tracePt t="25938" x="4065588" y="2622550"/>
          <p14:tracePt t="25944" x="4060825" y="2619375"/>
          <p14:tracePt t="25950" x="4048125" y="2609850"/>
          <p14:tracePt t="25956" x="4038600" y="2605088"/>
          <p14:tracePt t="25956" x="4029075" y="2600325"/>
          <p14:tracePt t="25962" x="4019550" y="2595563"/>
          <p14:tracePt t="25962" x="4014788" y="2590800"/>
          <p14:tracePt t="25963" x="4010025" y="2590800"/>
          <p14:tracePt t="25967" x="4000500" y="2586038"/>
          <p14:tracePt t="25968" x="3995738" y="2586038"/>
          <p14:tracePt t="25973" x="3976688" y="2576513"/>
          <p14:tracePt t="25974" x="3971925" y="2576513"/>
          <p14:tracePt t="25979" x="3952875" y="2566988"/>
          <p14:tracePt t="25985" x="3930650" y="2562225"/>
          <p14:tracePt t="25991" x="3916363" y="2552700"/>
          <p14:tracePt t="25997" x="3906838" y="2552700"/>
          <p14:tracePt t="26042" x="3902075" y="2552700"/>
          <p14:tracePt t="26046" x="3897313" y="2552700"/>
          <p14:tracePt t="26050" x="3887788" y="2552700"/>
          <p14:tracePt t="26055" x="3883025" y="2552700"/>
          <p14:tracePt t="26062" x="3873500" y="2557463"/>
          <p14:tracePt t="26068" x="3863975" y="2557463"/>
          <p14:tracePt t="26073" x="3863975" y="2562225"/>
          <p14:tracePt t="26079" x="3856038" y="2562225"/>
          <p14:tracePt t="26085" x="3856038" y="2566988"/>
          <p14:tracePt t="26091" x="3856038" y="2576513"/>
          <p14:tracePt t="26097" x="3856038" y="2586038"/>
          <p14:tracePt t="26097" x="3856038" y="2590800"/>
          <p14:tracePt t="26103" x="3859213" y="2605088"/>
          <p14:tracePt t="26109" x="3859213" y="2619375"/>
          <p14:tracePt t="26114" x="3859213" y="2636838"/>
          <p14:tracePt t="26120" x="3863975" y="2655888"/>
          <p14:tracePt t="26126" x="3863975" y="2674938"/>
          <p14:tracePt t="26132" x="3863975" y="2693988"/>
          <p14:tracePt t="26138" x="3863975" y="2708275"/>
          <p14:tracePt t="26144" x="3863975" y="2720975"/>
          <p14:tracePt t="26150" x="3868738" y="2730500"/>
          <p14:tracePt t="26150" x="3868738" y="2735263"/>
          <p14:tracePt t="26156" x="3868738" y="2744788"/>
          <p14:tracePt t="26156" x="3868738" y="2749550"/>
          <p14:tracePt t="26162" x="3868738" y="2759075"/>
          <p14:tracePt t="26162" x="3868738" y="2763838"/>
          <p14:tracePt t="26167" x="3868738" y="2768600"/>
          <p14:tracePt t="26173" x="3873500" y="2778125"/>
          <p14:tracePt t="26179" x="3883025" y="2787650"/>
          <p14:tracePt t="26185" x="3883025" y="2797175"/>
          <p14:tracePt t="26192" x="3887788" y="2806700"/>
          <p14:tracePt t="26192" x="3892550" y="2809875"/>
          <p14:tracePt t="26193" x="3892550" y="2814638"/>
          <p14:tracePt t="26197" x="3897313" y="2819400"/>
          <p14:tracePt t="26203" x="3906838" y="2828925"/>
          <p14:tracePt t="26209" x="3911600" y="2838450"/>
          <p14:tracePt t="26209" x="3911600" y="2843213"/>
          <p14:tracePt t="26215" x="3921125" y="2847975"/>
          <p14:tracePt t="26215" x="3921125" y="2852738"/>
          <p14:tracePt t="26220" x="3925888" y="2862263"/>
          <p14:tracePt t="26221" x="3930650" y="2862263"/>
          <p14:tracePt t="26226" x="3940175" y="2871788"/>
          <p14:tracePt t="26232" x="3949700" y="2881313"/>
          <p14:tracePt t="26238" x="3957638" y="2895600"/>
          <p14:tracePt t="26244" x="3962400" y="2908300"/>
          <p14:tracePt t="26250" x="3967163" y="2922588"/>
          <p14:tracePt t="26256" x="3967163" y="2932113"/>
          <p14:tracePt t="26262" x="3967163" y="2936875"/>
          <p14:tracePt t="26267" x="3967163" y="2941638"/>
          <p14:tracePt t="26273" x="3971925" y="2951163"/>
          <p14:tracePt t="26279" x="3976688" y="2951163"/>
          <p14:tracePt t="26285" x="3976688" y="2955925"/>
          <p14:tracePt t="26296" x="3976688" y="2960688"/>
          <p14:tracePt t="26331" x="3976688" y="2965450"/>
          <p14:tracePt t="26338" x="3976688" y="2970213"/>
          <p14:tracePt t="26359" x="3976688" y="2974975"/>
          <p14:tracePt t="26566" x="3976688" y="2979738"/>
          <p14:tracePt t="26644" x="3971925" y="2979738"/>
          <p14:tracePt t="26676" x="3967163" y="2979738"/>
          <p14:tracePt t="26686" x="3962400" y="2979738"/>
          <p14:tracePt t="26697" x="3957638" y="2979738"/>
          <p14:tracePt t="26701" x="3957638" y="2984500"/>
          <p14:tracePt t="26703" x="3952875" y="2984500"/>
          <p14:tracePt t="26858" x="3952875" y="2989263"/>
          <p14:tracePt t="26860" x="3949700" y="2989263"/>
          <p14:tracePt t="26862" x="3949700" y="2994025"/>
          <p14:tracePt t="26868" x="3949700" y="2998788"/>
          <p14:tracePt t="26868" x="3949700" y="3001963"/>
          <p14:tracePt t="26869" x="3949700" y="3006725"/>
          <p14:tracePt t="26873" x="3949700" y="3016250"/>
          <p14:tracePt t="26879" x="3944938" y="3030538"/>
          <p14:tracePt t="26885" x="3944938" y="3049588"/>
          <p14:tracePt t="26891" x="3944938" y="3063875"/>
          <p14:tracePt t="26897" x="3940175" y="3078163"/>
          <p14:tracePt t="26903" x="3935413" y="3092450"/>
          <p14:tracePt t="26909" x="3930650" y="3100388"/>
          <p14:tracePt t="26909" x="3930650" y="3105150"/>
          <p14:tracePt t="26915" x="3925888" y="3109913"/>
          <p14:tracePt t="26915" x="3925888" y="3114675"/>
          <p14:tracePt t="26920" x="3921125" y="3124200"/>
          <p14:tracePt t="26921" x="3916363" y="3128963"/>
          <p14:tracePt t="26926" x="3916363" y="3133725"/>
          <p14:tracePt t="26932" x="3911600" y="3143250"/>
          <p14:tracePt t="26938" x="3906838" y="3148013"/>
          <p14:tracePt t="26944" x="3906838" y="3152775"/>
          <p14:tracePt t="26990" x="3906838" y="3157538"/>
          <p14:tracePt t="26994" x="3902075" y="3162300"/>
          <p14:tracePt t="27000" x="3902075" y="3167063"/>
          <p14:tracePt t="27004" x="3902075" y="3171825"/>
          <p14:tracePt t="27009" x="3897313" y="3171825"/>
          <p14:tracePt t="27015" x="3892550" y="3181350"/>
          <p14:tracePt t="27021" x="3892550" y="3186113"/>
          <p14:tracePt t="27033" x="3892550" y="3190875"/>
          <p14:tracePt t="27039" x="3887788" y="3190875"/>
          <p14:tracePt t="27135" x="3887788" y="3194050"/>
          <p14:tracePt t="27140" x="3887788" y="3198813"/>
          <p14:tracePt t="27144" x="3887788" y="3203575"/>
          <p14:tracePt t="27149" x="3883025" y="3203575"/>
          <p14:tracePt t="27158" x="3883025" y="3208338"/>
          <p14:tracePt t="27168" x="3883025" y="3213100"/>
          <p14:tracePt t="27177" x="3883025" y="3217863"/>
          <p14:tracePt t="27181" x="3883025" y="3222625"/>
          <p14:tracePt t="27188" x="3883025" y="3227388"/>
          <p14:tracePt t="27194" x="3883025" y="3232150"/>
          <p14:tracePt t="27198" x="3883025" y="3236913"/>
          <p14:tracePt t="27203" x="3883025" y="3241675"/>
          <p14:tracePt t="27209" x="3883025" y="3246438"/>
          <p14:tracePt t="27215" x="3883025" y="3251200"/>
          <p14:tracePt t="27220" x="3883025" y="3260725"/>
          <p14:tracePt t="27230" x="3883025" y="3265488"/>
          <p14:tracePt t="27234" x="3887788" y="3265488"/>
          <p14:tracePt t="27238" x="3887788" y="3270250"/>
          <p14:tracePt t="27244" x="3887788" y="3279775"/>
          <p14:tracePt t="27250" x="3887788" y="3284538"/>
          <p14:tracePt t="27256" x="3887788" y="3287713"/>
          <p14:tracePt t="27262" x="3892550" y="3287713"/>
          <p14:tracePt t="27267" x="3892550" y="3292475"/>
          <p14:tracePt t="27276" x="3892550" y="3297238"/>
          <p14:tracePt t="27416" x="3897313" y="3297238"/>
          <p14:tracePt t="27423" x="3897313" y="3302000"/>
          <p14:tracePt t="27427" x="3902075" y="3302000"/>
          <p14:tracePt t="27435" x="3906838" y="3302000"/>
          <p14:tracePt t="27437" x="3906838" y="3306763"/>
          <p14:tracePt t="27442" x="3911600" y="3306763"/>
          <p14:tracePt t="27445" x="3911600" y="3311525"/>
          <p14:tracePt t="27450" x="3916363" y="3311525"/>
          <p14:tracePt t="27456" x="3921125" y="3316288"/>
          <p14:tracePt t="27462" x="3925888" y="3316288"/>
          <p14:tracePt t="27467" x="3930650" y="3316288"/>
          <p14:tracePt t="27468" x="3935413" y="3316288"/>
          <p14:tracePt t="27473" x="3940175" y="3321050"/>
          <p14:tracePt t="27479" x="3944938" y="3321050"/>
          <p14:tracePt t="27485" x="3949700" y="3321050"/>
          <p14:tracePt t="27494" x="3952875" y="3321050"/>
          <p14:tracePt t="27528" x="3957638" y="3321050"/>
          <p14:tracePt t="27530" x="3957638" y="3325813"/>
          <p14:tracePt t="27559" x="3962400" y="3325813"/>
          <p14:tracePt t="27573" x="3962400" y="3330575"/>
          <p14:tracePt t="27581" x="3967163" y="3330575"/>
          <p14:tracePt t="27635" x="3967163" y="3335338"/>
          <p14:tracePt t="27644" x="3967163" y="3340100"/>
          <p14:tracePt t="27659" x="3967163" y="3344863"/>
          <p14:tracePt t="27667" x="3967163" y="3349625"/>
          <p14:tracePt t="27680" x="3967163" y="3354388"/>
          <p14:tracePt t="27684" x="3967163" y="3359150"/>
          <p14:tracePt t="27689" x="3971925" y="3359150"/>
          <p14:tracePt t="27699" x="3971925" y="3363913"/>
          <p14:tracePt t="27946" x="3971925" y="3368675"/>
          <p14:tracePt t="27949" x="3976688" y="3368675"/>
          <p14:tracePt t="27951" x="3976688" y="3373438"/>
          <p14:tracePt t="27956" x="3976688" y="3378200"/>
          <p14:tracePt t="27962" x="3976688" y="3381375"/>
          <p14:tracePt t="27969" x="3976688" y="3386138"/>
          <p14:tracePt t="27978" x="3976688" y="3390900"/>
          <p14:tracePt t="27980" x="3981450" y="3390900"/>
          <p14:tracePt t="27985" x="3981450" y="3395663"/>
          <p14:tracePt t="27991" x="3981450" y="3400425"/>
          <p14:tracePt t="28001" x="3986213" y="3400425"/>
          <p14:tracePt t="28012" x="3986213" y="3405188"/>
          <p14:tracePt t="28259" x="3990975" y="3405188"/>
          <p14:tracePt t="28265" x="3990975" y="3409950"/>
          <p14:tracePt t="28267" x="3995738" y="3409950"/>
          <p14:tracePt t="28273" x="3995738" y="3414713"/>
          <p14:tracePt t="28279" x="3995738" y="3419475"/>
          <p14:tracePt t="28286" x="4000500" y="3419475"/>
          <p14:tracePt t="28293" x="4000500" y="3424238"/>
          <p14:tracePt t="28309" x="4005263" y="3424238"/>
          <p14:tracePt t="28517" x="4005263" y="3429000"/>
          <p14:tracePt t="28527" x="4005263" y="3433763"/>
          <p14:tracePt t="28539" x="4005263" y="3438525"/>
          <p14:tracePt t="28559" x="4005263" y="3443288"/>
          <p14:tracePt t="29366" x="4005263" y="3448050"/>
          <p14:tracePt t="29368" x="4005263" y="3452813"/>
          <p14:tracePt t="29373" x="4005263" y="3457575"/>
          <p14:tracePt t="29381" x="4005263" y="3462338"/>
          <p14:tracePt t="29403" x="4005263" y="3467100"/>
          <p14:tracePt t="29826" x="4000500" y="3467100"/>
          <p14:tracePt t="29837" x="3995738" y="3467100"/>
          <p14:tracePt t="29840" x="3990975" y="3467100"/>
          <p14:tracePt t="29865" x="3990975" y="3462338"/>
          <p14:tracePt t="29874" x="3986213" y="3462338"/>
          <p14:tracePt t="29904" x="3990975" y="3462338"/>
          <p14:tracePt t="30546" x="3995738" y="3462338"/>
          <p14:tracePt t="30548" x="4000500" y="3462338"/>
          <p14:tracePt t="30550" x="4005263" y="3462338"/>
          <p14:tracePt t="30556" x="4029075" y="3448050"/>
          <p14:tracePt t="30561" x="4043363" y="3443288"/>
          <p14:tracePt t="30562" x="4048125" y="3438525"/>
          <p14:tracePt t="30563" x="4051300" y="3438525"/>
          <p14:tracePt t="30567" x="4056063" y="3433763"/>
          <p14:tracePt t="30568" x="4056063" y="3429000"/>
          <p14:tracePt t="30573" x="4060825" y="3429000"/>
          <p14:tracePt t="30931" x="4065588" y="3429000"/>
          <p14:tracePt t="30933" x="4065588" y="3424238"/>
          <p14:tracePt t="30938" x="4079875" y="3419475"/>
          <p14:tracePt t="30944" x="4098925" y="3405188"/>
          <p14:tracePt t="30950" x="4127500" y="3386138"/>
          <p14:tracePt t="30951" x="4137025" y="3386138"/>
          <p14:tracePt t="30956" x="4168775" y="3368675"/>
          <p14:tracePt t="30956" x="4173538" y="3363913"/>
          <p14:tracePt t="30957" x="4183063" y="3354388"/>
          <p14:tracePt t="30961" x="4225925" y="3330575"/>
          <p14:tracePt t="30962" x="4238625" y="3321050"/>
          <p14:tracePt t="30967" x="4305300" y="3284538"/>
          <p14:tracePt t="30968" x="4319588" y="3275013"/>
          <p14:tracePt t="30969" x="4333875" y="3260725"/>
          <p14:tracePt t="30973" x="4394200" y="3227388"/>
          <p14:tracePt t="30979" x="4502150" y="3171825"/>
          <p14:tracePt t="30985" x="4627563" y="3100388"/>
          <p14:tracePt t="30991" x="4759325" y="3021013"/>
          <p14:tracePt t="30997" x="4891088" y="2951163"/>
          <p14:tracePt t="30998" x="4913313" y="2936875"/>
          <p14:tracePt t="31002" x="4989513" y="2886075"/>
          <p14:tracePt t="31003" x="5011738" y="2871788"/>
          <p14:tracePt t="31004" x="5026025" y="2852738"/>
          <p14:tracePt t="31009" x="5092700" y="2809875"/>
          <p14:tracePt t="31009" x="5105400" y="2797175"/>
          <p14:tracePt t="31010" x="5119688" y="2787650"/>
          <p14:tracePt t="31014" x="5157788" y="2749550"/>
          <p14:tracePt t="31015" x="5167313" y="2735263"/>
          <p14:tracePt t="31020" x="5191125" y="2684463"/>
          <p14:tracePt t="31021" x="5194300" y="2674938"/>
          <p14:tracePt t="31026" x="5203825" y="2636838"/>
          <p14:tracePt t="31027" x="5203825" y="2632075"/>
          <p14:tracePt t="31032" x="5203825" y="2609850"/>
          <p14:tracePt t="31038" x="5203825" y="2586038"/>
          <p14:tracePt t="31044" x="5203825" y="2571750"/>
          <p14:tracePt t="31050" x="5203825" y="2552700"/>
          <p14:tracePt t="31056" x="5203825" y="2533650"/>
          <p14:tracePt t="31056" x="5203825" y="2528888"/>
          <p14:tracePt t="31057" x="5203825" y="2524125"/>
          <p14:tracePt t="31062" x="5203825" y="2506663"/>
          <p14:tracePt t="31067" x="5203825" y="2478088"/>
          <p14:tracePt t="31068" x="5203825" y="2473325"/>
          <p14:tracePt t="31073" x="5208588" y="2444750"/>
          <p14:tracePt t="31074" x="5208588" y="2435225"/>
          <p14:tracePt t="31079" x="5208588" y="2408238"/>
          <p14:tracePt t="31085" x="5213350" y="2374900"/>
          <p14:tracePt t="31091" x="5218113" y="2333625"/>
          <p14:tracePt t="31097" x="5218113" y="2290763"/>
          <p14:tracePt t="31098" x="5218113" y="2286000"/>
          <p14:tracePt t="31103" x="5218113" y="2257425"/>
          <p14:tracePt t="31109" x="5218113" y="2225675"/>
          <p14:tracePt t="31109" x="5218113" y="2220913"/>
          <p14:tracePt t="31110" x="5222875" y="2211388"/>
          <p14:tracePt t="31114" x="5227638" y="2187575"/>
          <p14:tracePt t="31115" x="5227638" y="2182813"/>
          <p14:tracePt t="31120" x="5232400" y="2149475"/>
          <p14:tracePt t="31121" x="5237163" y="2141538"/>
          <p14:tracePt t="31126" x="5237163" y="2112963"/>
          <p14:tracePt t="31127" x="5241925" y="2108200"/>
          <p14:tracePt t="31132" x="5246688" y="2084388"/>
          <p14:tracePt t="31138" x="5256213" y="2055813"/>
          <p14:tracePt t="31144" x="5265738" y="2033588"/>
          <p14:tracePt t="31150" x="5275263" y="2009775"/>
          <p14:tracePt t="31151" x="5280025" y="2009775"/>
          <p14:tracePt t="31156" x="5284788" y="1995488"/>
          <p14:tracePt t="31161" x="5292725" y="1976438"/>
          <p14:tracePt t="31167" x="5302250" y="1966913"/>
          <p14:tracePt t="31173" x="5307013" y="1957388"/>
          <p14:tracePt t="31179" x="5316538" y="1952625"/>
          <p14:tracePt t="31185" x="5316538" y="1944688"/>
          <p14:tracePt t="31191" x="5326063" y="1939925"/>
          <p14:tracePt t="31203" x="5326063" y="1935163"/>
          <p14:tracePt t="32523" x="5330825" y="1935163"/>
          <p14:tracePt t="34309" x="5326063" y="1935163"/>
          <p14:tracePt t="34312" x="5321300" y="1935163"/>
          <p14:tracePt t="34330" x="5321300" y="1939925"/>
          <p14:tracePt t="34334" x="5316538" y="1939925"/>
          <p14:tracePt t="34344" x="5311775" y="1939925"/>
          <p14:tracePt t="34348" x="5311775" y="1944688"/>
          <p14:tracePt t="34349" x="5307013" y="1944688"/>
          <p14:tracePt t="34350" x="5302250" y="1944688"/>
          <p14:tracePt t="34355" x="5297488" y="1944688"/>
          <p14:tracePt t="34356" x="5297488" y="1949450"/>
          <p14:tracePt t="34362" x="5284788" y="1949450"/>
          <p14:tracePt t="34367" x="5275263" y="1952625"/>
          <p14:tracePt t="34373" x="5260975" y="1957388"/>
          <p14:tracePt t="34374" x="5256213" y="1957388"/>
          <p14:tracePt t="34379" x="5246688" y="1957388"/>
          <p14:tracePt t="34380" x="5246688" y="1962150"/>
          <p14:tracePt t="34385" x="5237163" y="1966913"/>
          <p14:tracePt t="34391" x="5222875" y="1971675"/>
          <p14:tracePt t="34397" x="5213350" y="1976438"/>
          <p14:tracePt t="34403" x="5199063" y="1985963"/>
          <p14:tracePt t="34408" x="5191125" y="1985963"/>
          <p14:tracePt t="34409" x="5186363" y="1990725"/>
          <p14:tracePt t="34414" x="5181600" y="1995488"/>
          <p14:tracePt t="34415" x="5176838" y="1995488"/>
          <p14:tracePt t="34420" x="5167313" y="1995488"/>
          <p14:tracePt t="34421" x="5167313" y="2000250"/>
          <p14:tracePt t="34426" x="5162550" y="2005013"/>
          <p14:tracePt t="34432" x="5157788" y="2009775"/>
          <p14:tracePt t="34438" x="5148263" y="2009775"/>
          <p14:tracePt t="34444" x="5148263" y="2014538"/>
          <p14:tracePt t="34450" x="5138738" y="2014538"/>
          <p14:tracePt t="34456" x="5138738" y="2019300"/>
          <p14:tracePt t="34461" x="5129213" y="2024063"/>
          <p14:tracePt t="34467" x="5124450" y="2024063"/>
          <p14:tracePt t="34473" x="5119688" y="2028825"/>
          <p14:tracePt t="34479" x="5110163" y="2028825"/>
          <p14:tracePt t="34480" x="5105400" y="2028825"/>
          <p14:tracePt t="34485" x="5100638" y="2033588"/>
          <p14:tracePt t="34491" x="5092700" y="2033588"/>
          <p14:tracePt t="34497" x="5078413" y="2038350"/>
          <p14:tracePt t="34503" x="5064125" y="2043113"/>
          <p14:tracePt t="34509" x="5049838" y="2047875"/>
          <p14:tracePt t="34514" x="5040313" y="2051050"/>
          <p14:tracePt t="34515" x="5035550" y="2051050"/>
          <p14:tracePt t="34516" x="5030788" y="2051050"/>
          <p14:tracePt t="34520" x="5026025" y="2055813"/>
          <p14:tracePt t="34521" x="5021263" y="2055813"/>
          <p14:tracePt t="34526" x="5011738" y="2060575"/>
          <p14:tracePt t="34532" x="5002213" y="2065338"/>
          <p14:tracePt t="34538" x="4984750" y="2065338"/>
          <p14:tracePt t="34544" x="4970463" y="2070100"/>
          <p14:tracePt t="34550" x="4946650" y="2079625"/>
          <p14:tracePt t="34551" x="4941888" y="2079625"/>
          <p14:tracePt t="34555" x="4927600" y="2084388"/>
          <p14:tracePt t="34556" x="4922838" y="2084388"/>
          <p14:tracePt t="34557" x="4918075" y="2084388"/>
          <p14:tracePt t="34558" x="4913313" y="2089150"/>
          <p14:tracePt t="34561" x="4895850" y="2093913"/>
          <p14:tracePt t="34562" x="4886325" y="2093913"/>
          <p14:tracePt t="34574" x="4824413" y="2112963"/>
          <p14:tracePt t="34575" x="4819650" y="2117725"/>
          <p14:tracePt t="34579" x="4806950" y="2122488"/>
          <p14:tracePt t="34580" x="4802188" y="2127250"/>
          <p14:tracePt t="34585" x="4783138" y="2132013"/>
          <p14:tracePt t="34591" x="4764088" y="2144713"/>
          <p14:tracePt t="34597" x="4754563" y="2149475"/>
          <p14:tracePt t="34603" x="4745038" y="2159000"/>
          <p14:tracePt t="34609" x="4740275" y="2163763"/>
          <p14:tracePt t="34614" x="4740275" y="2168525"/>
          <p14:tracePt t="34621" x="4740275" y="2173288"/>
          <p14:tracePt t="34626" x="4735513" y="2173288"/>
          <p14:tracePt t="34632" x="4735513" y="2182813"/>
          <p14:tracePt t="34638" x="4735513" y="2187575"/>
          <p14:tracePt t="34650" x="4735513" y="2192338"/>
          <p14:tracePt t="34665" x="4735513" y="2197100"/>
          <p14:tracePt t="34670" x="4730750" y="2197100"/>
          <p14:tracePt t="34674" x="4730750" y="2201863"/>
          <p14:tracePt t="34678" x="4725988" y="2201863"/>
          <p14:tracePt t="34680" x="4725988" y="2206625"/>
          <p14:tracePt t="34685" x="4721225" y="2206625"/>
          <p14:tracePt t="34691" x="4716463" y="2211388"/>
          <p14:tracePt t="34697" x="4713288" y="2216150"/>
          <p14:tracePt t="34702" x="4703763" y="2220913"/>
          <p14:tracePt t="34709" x="4703763" y="2225675"/>
          <p14:tracePt t="34710" x="4699000" y="2225675"/>
          <p14:tracePt t="34724" x="4699000" y="2230438"/>
          <p14:tracePt t="34752" x="4699000" y="2235200"/>
          <p14:tracePt t="34809" x="4699000" y="2238375"/>
          <p14:tracePt t="34813" x="4694238" y="2238375"/>
          <p14:tracePt t="35152" x="4689475" y="2238375"/>
          <p14:tracePt t="35155" x="4689475" y="2243138"/>
          <p14:tracePt t="35168" x="4689475" y="2247900"/>
          <p14:tracePt t="35175" x="4689475" y="2252663"/>
          <p14:tracePt t="35180" x="4689475" y="2257425"/>
          <p14:tracePt t="35183" x="4684713" y="2257425"/>
          <p14:tracePt t="35189" x="4684713" y="2262188"/>
          <p14:tracePt t="35198" x="4684713" y="2266950"/>
          <p14:tracePt t="35202" x="4684713" y="2271713"/>
          <p14:tracePt t="35204" x="4684713" y="2276475"/>
          <p14:tracePt t="35208" x="4684713" y="2281238"/>
          <p14:tracePt t="35214" x="4684713" y="2286000"/>
          <p14:tracePt t="35220" x="4684713" y="2295525"/>
          <p14:tracePt t="35226" x="4684713" y="2300288"/>
          <p14:tracePt t="35232" x="4684713" y="2305050"/>
          <p14:tracePt t="35238" x="4684713" y="2314575"/>
          <p14:tracePt t="35244" x="4684713" y="2319338"/>
          <p14:tracePt t="35251" x="4684713" y="2324100"/>
          <p14:tracePt t="35257" x="4684713" y="2328863"/>
          <p14:tracePt t="35266" x="4684713" y="2333625"/>
          <p14:tracePt t="35283" x="4684713" y="2336800"/>
          <p14:tracePt t="36134" x="4684713" y="2341563"/>
          <p14:tracePt t="36154" x="4684713" y="2346325"/>
          <p14:tracePt t="36332" x="4679950" y="2346325"/>
          <p14:tracePt t="36341" x="4679950" y="2351088"/>
          <p14:tracePt t="36350" x="4679950" y="2355850"/>
          <p14:tracePt t="36365" x="4675188" y="2355850"/>
          <p14:tracePt t="36368" x="4675188" y="2360613"/>
          <p14:tracePt t="36414" x="4675188" y="2365375"/>
          <p14:tracePt t="36449" x="4670425" y="2365375"/>
          <p14:tracePt t="36455" x="4670425" y="2370138"/>
          <p14:tracePt t="36460" x="4670425" y="2374900"/>
          <p14:tracePt t="36835" x="4665663" y="2374900"/>
          <p14:tracePt t="36857" x="4660900" y="2379663"/>
          <p14:tracePt t="36860" x="4660900" y="2384425"/>
          <p14:tracePt t="37449" x="4660900" y="2389188"/>
          <p14:tracePt t="37455" x="4660900" y="2393950"/>
          <p14:tracePt t="37461" x="4660900" y="2398713"/>
          <p14:tracePt t="37462" x="4656138" y="2398713"/>
          <p14:tracePt t="37468" x="4656138" y="2403475"/>
          <p14:tracePt t="37476" x="4656138" y="2408238"/>
          <p14:tracePt t="37483" x="4656138" y="2413000"/>
          <p14:tracePt t="37498" x="4656138" y="2417763"/>
          <p14:tracePt t="39335" x="4651375" y="2417763"/>
          <p14:tracePt t="39357" x="4651375" y="2413000"/>
          <p14:tracePt t="39359" x="4646613" y="2413000"/>
          <p14:tracePt t="39368" x="4646613" y="2408238"/>
          <p14:tracePt t="39394" x="4646613" y="2403475"/>
          <p14:tracePt t="39401" x="4641850" y="2403475"/>
          <p14:tracePt t="39402" x="4641850" y="2398713"/>
          <p14:tracePt t="39412" x="4641850" y="2393950"/>
          <p14:tracePt t="39423" x="4641850" y="2389188"/>
          <p14:tracePt t="39431" x="4641850" y="2384425"/>
          <p14:tracePt t="39437" x="4641850" y="2379663"/>
          <p14:tracePt t="39452" x="4641850" y="2374900"/>
          <p14:tracePt t="39456" x="4637088" y="2374900"/>
          <p14:tracePt t="39509" x="4637088" y="2370138"/>
          <p14:tracePt t="39521" x="4632325" y="2370138"/>
          <p14:tracePt t="39532" x="4627563" y="2370138"/>
          <p14:tracePt t="39536" x="4627563" y="2365375"/>
          <p14:tracePt t="39543" x="4622800" y="2360613"/>
          <p14:tracePt t="39551" x="4619625" y="2360613"/>
          <p14:tracePt t="39596" x="4614863" y="2360613"/>
          <p14:tracePt t="40584" x="4619625" y="2360613"/>
          <p14:tracePt t="40585" x="4622800" y="2360613"/>
          <p14:tracePt t="40591" x="4646613" y="2365375"/>
          <p14:tracePt t="40596" x="4679950" y="2365375"/>
          <p14:tracePt t="40597" x="4684713" y="2365375"/>
          <p14:tracePt t="40602" x="4713288" y="2370138"/>
          <p14:tracePt t="40603" x="4721225" y="2370138"/>
          <p14:tracePt t="40608" x="4749800" y="2370138"/>
          <p14:tracePt t="40614" x="4783138" y="2370138"/>
          <p14:tracePt t="40620" x="4806950" y="2374900"/>
          <p14:tracePt t="40621" x="4810125" y="2374900"/>
          <p14:tracePt t="40622" x="4814888" y="2374900"/>
          <p14:tracePt t="40626" x="4829175" y="2379663"/>
          <p14:tracePt t="40627" x="4833938" y="2379663"/>
          <p14:tracePt t="40632" x="4838700" y="2379663"/>
          <p14:tracePt t="40638" x="4843463" y="2379663"/>
          <p14:tracePt t="40687" x="4848225" y="2379663"/>
          <p14:tracePt t="40688" x="4852988" y="2379663"/>
          <p14:tracePt t="40691" x="4857750" y="2374900"/>
          <p14:tracePt t="40696" x="4867275" y="2370138"/>
          <p14:tracePt t="40702" x="4891088" y="2365375"/>
          <p14:tracePt t="40708" x="4908550" y="2360613"/>
          <p14:tracePt t="40714" x="4927600" y="2351088"/>
          <p14:tracePt t="40715" x="4932363" y="2351088"/>
          <p14:tracePt t="40716" x="4937125" y="2346325"/>
          <p14:tracePt t="40720" x="4960938" y="2346325"/>
          <p14:tracePt t="40726" x="4979988" y="2341563"/>
          <p14:tracePt t="40727" x="4989513" y="2341563"/>
          <p14:tracePt t="40732" x="5006975" y="2336800"/>
          <p14:tracePt t="40738" x="5030788" y="2328863"/>
          <p14:tracePt t="40744" x="5049838" y="2328863"/>
          <p14:tracePt t="40749" x="5068888" y="2324100"/>
          <p14:tracePt t="40755" x="5087938" y="2319338"/>
          <p14:tracePt t="40761" x="5105400" y="2314575"/>
          <p14:tracePt t="40762" x="5105400" y="2309813"/>
          <p14:tracePt t="40762" x="5110163" y="2309813"/>
          <p14:tracePt t="40767" x="5129213" y="2305050"/>
          <p14:tracePt t="40773" x="5148263" y="2295525"/>
          <p14:tracePt t="40780" x="5172075" y="2290763"/>
          <p14:tracePt t="40785" x="5194300" y="2286000"/>
          <p14:tracePt t="40791" x="5222875" y="2271713"/>
          <p14:tracePt t="40797" x="5265738" y="2257425"/>
          <p14:tracePt t="40802" x="5307013" y="2243138"/>
          <p14:tracePt t="40808" x="5359400" y="2220913"/>
          <p14:tracePt t="40809" x="5368925" y="2216150"/>
          <p14:tracePt t="40809" x="5386388" y="2216150"/>
          <p14:tracePt t="40814" x="5434013" y="2197100"/>
          <p14:tracePt t="40815" x="5448300" y="2192338"/>
          <p14:tracePt t="40820" x="5537200" y="2159000"/>
          <p14:tracePt t="40821" x="5556250" y="2154238"/>
          <p14:tracePt t="40826" x="5667375" y="2122488"/>
          <p14:tracePt t="40827" x="5691188" y="2112963"/>
          <p14:tracePt t="40832" x="5832475" y="2074863"/>
          <p14:tracePt t="40833" x="5859463" y="2070100"/>
          <p14:tracePt t="40837" x="6010275" y="2028825"/>
          <p14:tracePt t="40844" x="6207125" y="1976438"/>
          <p14:tracePt t="40849" x="6418263" y="1930400"/>
          <p14:tracePt t="40855" x="6623050" y="1897063"/>
          <p14:tracePt t="40861" x="6783388" y="1868488"/>
          <p14:tracePt t="40862" x="6815138" y="1858963"/>
          <p14:tracePt t="40863" x="6848475" y="1855788"/>
          <p14:tracePt t="40867" x="6956425" y="1831975"/>
          <p14:tracePt t="40868" x="6989763" y="1827213"/>
          <p14:tracePt t="40869" x="7016750" y="1817688"/>
          <p14:tracePt t="40873" x="7115175" y="1798638"/>
          <p14:tracePt t="40874" x="7138988" y="1798638"/>
          <p14:tracePt t="40879" x="7246938" y="1779588"/>
          <p14:tracePt t="40885" x="7359650" y="1762125"/>
          <p14:tracePt t="40886" x="7381875" y="1757363"/>
          <p14:tracePt t="40891" x="7448550" y="1743075"/>
          <p14:tracePt t="40896" x="7523163" y="1724025"/>
          <p14:tracePt t="40902" x="7588250" y="1700213"/>
          <p14:tracePt t="40908" x="7645400" y="1690688"/>
          <p14:tracePt t="40914" x="7681913" y="1676400"/>
          <p14:tracePt t="40915" x="7686675" y="1676400"/>
          <p14:tracePt t="40916" x="7696200" y="1671638"/>
          <p14:tracePt t="40920" x="7720013" y="1666875"/>
          <p14:tracePt t="40921" x="7724775" y="1663700"/>
          <p14:tracePt t="40922" x="7734300" y="1663700"/>
          <p14:tracePt t="40926" x="7748588" y="1658938"/>
          <p14:tracePt t="40927" x="7753350" y="1654175"/>
          <p14:tracePt t="40932" x="7770813" y="1649413"/>
          <p14:tracePt t="40933" x="7775575" y="1649413"/>
          <p14:tracePt t="40938" x="7789863" y="1644650"/>
          <p14:tracePt t="40944" x="7808913" y="1639888"/>
          <p14:tracePt t="40949" x="7818438" y="1630363"/>
          <p14:tracePt t="40955" x="7827963" y="1630363"/>
          <p14:tracePt t="40961" x="7832725" y="1625600"/>
          <p14:tracePt t="40962" x="7832725" y="1620838"/>
          <p14:tracePt t="40963" x="7837488" y="1620838"/>
          <p14:tracePt t="40967" x="7842250" y="1620838"/>
          <p14:tracePt t="40973" x="7847013" y="1616075"/>
          <p14:tracePt t="40974" x="7851775" y="1616075"/>
          <p14:tracePt t="40980" x="7856538" y="1616075"/>
          <p14:tracePt t="40985" x="7859713" y="1616075"/>
          <p14:tracePt t="40986" x="7859713" y="1611313"/>
          <p14:tracePt t="41113" x="7856538" y="1611313"/>
          <p14:tracePt t="41115" x="7851775" y="1611313"/>
          <p14:tracePt t="41120" x="7842250" y="1611313"/>
          <p14:tracePt t="41121" x="7837488" y="1611313"/>
          <p14:tracePt t="41126" x="7823200" y="1611313"/>
          <p14:tracePt t="41132" x="7804150" y="1611313"/>
          <p14:tracePt t="41133" x="7804150" y="1616075"/>
          <p14:tracePt t="41138" x="7789863" y="1616075"/>
          <p14:tracePt t="41143" x="7780338" y="1616075"/>
          <p14:tracePt t="41149" x="7770813" y="1620838"/>
          <p14:tracePt t="41155" x="7770813" y="1625600"/>
          <p14:tracePt t="41177" x="7766050" y="1625600"/>
          <p14:tracePt t="41192" x="7762875" y="1625600"/>
          <p14:tracePt t="41201" x="7758113" y="1625600"/>
          <p14:tracePt t="41206" x="7753350" y="1625600"/>
          <p14:tracePt t="41208" x="7748588" y="1625600"/>
          <p14:tracePt t="41214" x="7739063" y="1630363"/>
          <p14:tracePt t="41220" x="7729538" y="1635125"/>
          <p14:tracePt t="41226" x="7720013" y="1639888"/>
          <p14:tracePt t="41232" x="7710488" y="1649413"/>
          <p14:tracePt t="41233" x="7705725" y="1649413"/>
          <p14:tracePt t="41238" x="7700963" y="1654175"/>
          <p14:tracePt t="41243" x="7691438" y="1663700"/>
          <p14:tracePt t="41249" x="7681913" y="1676400"/>
          <p14:tracePt t="41255" x="7672388" y="1690688"/>
          <p14:tracePt t="41261" x="7664450" y="1704975"/>
          <p14:tracePt t="41262" x="7664450" y="1709738"/>
          <p14:tracePt t="41263" x="7659688" y="1709738"/>
          <p14:tracePt t="41267" x="7650163" y="1724025"/>
          <p14:tracePt t="41273" x="7645400" y="1738313"/>
          <p14:tracePt t="41274" x="7640638" y="1738313"/>
          <p14:tracePt t="41279" x="7635875" y="1752600"/>
          <p14:tracePt t="41280" x="7631113" y="1757363"/>
          <p14:tracePt t="41285" x="7626350" y="1765300"/>
          <p14:tracePt t="41291" x="7616825" y="1774825"/>
          <p14:tracePt t="41297" x="7607300" y="1789113"/>
          <p14:tracePt t="41302" x="7597775" y="1803400"/>
          <p14:tracePt t="41308" x="7588250" y="1822450"/>
          <p14:tracePt t="41314" x="7583488" y="1841500"/>
          <p14:tracePt t="41315" x="7583488" y="1846263"/>
          <p14:tracePt t="41320" x="7583488" y="1858963"/>
          <p14:tracePt t="41321" x="7583488" y="1863725"/>
          <p14:tracePt t="41326" x="7578725" y="1882775"/>
          <p14:tracePt t="41332" x="7578725" y="1906588"/>
          <p14:tracePt t="41333" x="7578725" y="1911350"/>
          <p14:tracePt t="41338" x="7578725" y="1935163"/>
          <p14:tracePt t="41344" x="7583488" y="1966913"/>
          <p14:tracePt t="41349" x="7593013" y="2000250"/>
          <p14:tracePt t="41355" x="7602538" y="2024063"/>
          <p14:tracePt t="41361" x="7607300" y="2047875"/>
          <p14:tracePt t="41362" x="7607300" y="2051050"/>
          <p14:tracePt t="41363" x="7607300" y="2055813"/>
          <p14:tracePt t="41367" x="7612063" y="2070100"/>
          <p14:tracePt t="41373" x="7616825" y="2089150"/>
          <p14:tracePt t="41379" x="7621588" y="2103438"/>
          <p14:tracePt t="41380" x="7621588" y="2108200"/>
          <p14:tracePt t="41385" x="7626350" y="2117725"/>
          <p14:tracePt t="41391" x="7626350" y="2122488"/>
          <p14:tracePt t="41396" x="7631113" y="2132013"/>
          <p14:tracePt t="41402" x="7631113" y="2136775"/>
          <p14:tracePt t="41408" x="7631113" y="2141538"/>
          <p14:tracePt t="41414" x="7635875" y="2144713"/>
          <p14:tracePt t="41424" x="7635875" y="2149475"/>
          <p14:tracePt t="41429" x="7635875" y="2154238"/>
          <p14:tracePt t="41434" x="7640638" y="2154238"/>
          <p14:tracePt t="41438" x="7640638" y="2159000"/>
          <p14:tracePt t="41448" x="7640638" y="2163763"/>
          <p14:tracePt t="41451" x="7645400" y="2163763"/>
          <p14:tracePt t="41455" x="7645400" y="2168525"/>
          <p14:tracePt t="41461" x="7645400" y="2173288"/>
          <p14:tracePt t="41462" x="7645400" y="2178050"/>
          <p14:tracePt t="41467" x="7645400" y="2182813"/>
          <p14:tracePt t="41480" x="7650163" y="2182813"/>
          <p14:tracePt t="41481" x="7650163" y="2187575"/>
          <p14:tracePt t="41487" x="7650163" y="2192338"/>
          <p14:tracePt t="41491" x="7650163" y="2197100"/>
          <p14:tracePt t="41496" x="7654925" y="2201863"/>
          <p14:tracePt t="41502" x="7659688" y="2201863"/>
          <p14:tracePt t="45216" x="7654925" y="2201863"/>
          <p14:tracePt t="45217" x="7650163" y="2201863"/>
          <p14:tracePt t="45220" x="7635875" y="2201863"/>
          <p14:tracePt t="45226" x="7612063" y="2201863"/>
          <p14:tracePt t="45226" x="7602538" y="2197100"/>
          <p14:tracePt t="45232" x="7583488" y="2192338"/>
          <p14:tracePt t="45232" x="7578725" y="2192338"/>
          <p14:tracePt t="45237" x="7566025" y="2187575"/>
          <p14:tracePt t="45243" x="7556500" y="2187575"/>
          <p14:tracePt t="45249" x="7556500" y="2182813"/>
          <p14:tracePt t="45255" x="7551738" y="2182813"/>
          <p14:tracePt t="45276" x="7546975" y="2182813"/>
          <p14:tracePt t="45281" x="7546975" y="2178050"/>
          <p14:tracePt t="45285" x="7542213" y="2178050"/>
          <p14:tracePt t="45290" x="7532688" y="2178050"/>
          <p14:tracePt t="45296" x="7523163" y="2173288"/>
          <p14:tracePt t="45302" x="7504113" y="2173288"/>
          <p14:tracePt t="45308" x="7494588" y="2173288"/>
          <p14:tracePt t="45314" x="7480300" y="2173288"/>
          <p14:tracePt t="45320" x="7467600" y="2173288"/>
          <p14:tracePt t="45326" x="7458075" y="2173288"/>
          <p14:tracePt t="45327" x="7453313" y="2173288"/>
          <p14:tracePt t="45332" x="7439025" y="2173288"/>
          <p14:tracePt t="45337" x="7419975" y="2173288"/>
          <p14:tracePt t="45343" x="7386638" y="2178050"/>
          <p14:tracePt t="45349" x="7359650" y="2182813"/>
          <p14:tracePt t="45350" x="7354888" y="2182813"/>
          <p14:tracePt t="45355" x="7331075" y="2182813"/>
          <p14:tracePt t="45361" x="7302500" y="2182813"/>
          <p14:tracePt t="45367" x="7285038" y="2187575"/>
          <p14:tracePt t="45373" x="7270750" y="2187575"/>
          <p14:tracePt t="45374" x="7265988" y="2187575"/>
          <p14:tracePt t="45374" x="7265988" y="2192338"/>
          <p14:tracePt t="45379" x="7261225" y="2197100"/>
          <p14:tracePt t="45379" x="7256463" y="2197100"/>
          <p14:tracePt t="45385" x="7251700" y="2197100"/>
          <p14:tracePt t="45390" x="7246938" y="2201863"/>
          <p14:tracePt t="45396" x="7242175" y="2201863"/>
          <p14:tracePt t="45402" x="7227888" y="2201863"/>
          <p14:tracePt t="45408" x="7218363" y="2201863"/>
          <p14:tracePt t="45414" x="7208838" y="2201863"/>
          <p14:tracePt t="45415" x="7204075" y="2201863"/>
          <p14:tracePt t="45420" x="7191375" y="2206625"/>
          <p14:tracePt t="45426" x="7177088" y="2206625"/>
          <p14:tracePt t="45432" x="7162800" y="2211388"/>
          <p14:tracePt t="45432" x="7158038" y="2211388"/>
          <p14:tracePt t="45437" x="7143750" y="2216150"/>
          <p14:tracePt t="45443" x="7119938" y="2220913"/>
          <p14:tracePt t="45449" x="7096125" y="2225675"/>
          <p14:tracePt t="45455" x="7069138" y="2235200"/>
          <p14:tracePt t="45461" x="7040563" y="2243138"/>
          <p14:tracePt t="45462" x="7035800" y="2243138"/>
          <p14:tracePt t="45467" x="7016750" y="2252663"/>
          <p14:tracePt t="45468" x="7011988" y="2252663"/>
          <p14:tracePt t="45468" x="7011988" y="2257425"/>
          <p14:tracePt t="45473" x="6999288" y="2262188"/>
          <p14:tracePt t="45473" x="6994525" y="2262188"/>
          <p14:tracePt t="45479" x="6985000" y="2266950"/>
          <p14:tracePt t="45479" x="6980238" y="2271713"/>
          <p14:tracePt t="45485" x="6970713" y="2276475"/>
          <p14:tracePt t="45490" x="6965950" y="2281238"/>
          <p14:tracePt t="45496" x="6956425" y="2286000"/>
          <p14:tracePt t="45502" x="6946900" y="2290763"/>
          <p14:tracePt t="45508" x="6932613" y="2295525"/>
          <p14:tracePt t="45514" x="6923088" y="2305050"/>
          <p14:tracePt t="45520" x="6908800" y="2309813"/>
          <p14:tracePt t="45526" x="6900863" y="2314575"/>
          <p14:tracePt t="45526" x="6896100" y="2314575"/>
          <p14:tracePt t="45532" x="6881813" y="2319338"/>
          <p14:tracePt t="45537" x="6867525" y="2328863"/>
          <p14:tracePt t="45543" x="6853238" y="2336800"/>
          <p14:tracePt t="45549" x="6838950" y="2341563"/>
          <p14:tracePt t="45555" x="6819900" y="2351088"/>
          <p14:tracePt t="45561" x="6807200" y="2355850"/>
          <p14:tracePt t="45562" x="6802438" y="2355850"/>
          <p14:tracePt t="45563" x="6797675" y="2355850"/>
          <p14:tracePt t="45567" x="6783388" y="2365375"/>
          <p14:tracePt t="45573" x="6769100" y="2370138"/>
          <p14:tracePt t="45574" x="6764338" y="2370138"/>
          <p14:tracePt t="45579" x="6754813" y="2374900"/>
          <p14:tracePt t="45585" x="6740525" y="2379663"/>
          <p14:tracePt t="45590" x="6731000" y="2389188"/>
          <p14:tracePt t="45596" x="6721475" y="2393950"/>
          <p14:tracePt t="45602" x="6716713" y="2398713"/>
          <p14:tracePt t="45608" x="6713538" y="2403475"/>
          <p14:tracePt t="45614" x="6708775" y="2408238"/>
          <p14:tracePt t="45620" x="6704013" y="2413000"/>
          <p14:tracePt t="45621" x="6699250" y="2413000"/>
          <p14:tracePt t="45626" x="6699250" y="2422525"/>
          <p14:tracePt t="45632" x="6694488" y="2422525"/>
          <p14:tracePt t="45632" x="6694488" y="2427288"/>
          <p14:tracePt t="45637" x="6684963" y="2430463"/>
          <p14:tracePt t="45643" x="6680200" y="2430463"/>
          <p14:tracePt t="45649" x="6675438" y="2439988"/>
          <p14:tracePt t="45655" x="6670675" y="2439988"/>
          <p14:tracePt t="45661" x="6665913" y="2439988"/>
          <p14:tracePt t="45667" x="6661150" y="2444750"/>
          <p14:tracePt t="45675" x="6656388" y="2444750"/>
          <p14:tracePt t="45679" x="6651625" y="2444750"/>
          <p14:tracePt t="45685" x="6642100" y="2444750"/>
          <p14:tracePt t="45690" x="6627813" y="2444750"/>
          <p14:tracePt t="45696" x="6619875" y="2444750"/>
          <p14:tracePt t="45702" x="6610350" y="2444750"/>
          <p14:tracePt t="45708" x="6600825" y="2444750"/>
          <p14:tracePt t="45714" x="6596063" y="2444750"/>
          <p14:tracePt t="45720" x="6591300" y="2444750"/>
          <p14:tracePt t="45739" x="6586538" y="2444750"/>
          <p14:tracePt t="45745" x="6581775" y="2444750"/>
          <p14:tracePt t="45747" x="6577013" y="2444750"/>
          <p14:tracePt t="45749" x="6572250" y="2444750"/>
          <p14:tracePt t="45755" x="6562725" y="2444750"/>
          <p14:tracePt t="45761" x="6548438" y="2444750"/>
          <p14:tracePt t="45762" x="6543675" y="2444750"/>
          <p14:tracePt t="45767" x="6529388" y="2444750"/>
          <p14:tracePt t="45773" x="6511925" y="2444750"/>
          <p14:tracePt t="45779" x="6492875" y="2444750"/>
          <p14:tracePt t="45779" x="6488113" y="2444750"/>
          <p14:tracePt t="45785" x="6469063" y="2444750"/>
          <p14:tracePt t="45790" x="6445250" y="2444750"/>
          <p14:tracePt t="45796" x="6427788" y="2444750"/>
          <p14:tracePt t="45802" x="6408738" y="2444750"/>
          <p14:tracePt t="45808" x="6389688" y="2444750"/>
          <p14:tracePt t="45809" x="6384925" y="2444750"/>
          <p14:tracePt t="45814" x="6370638" y="2444750"/>
          <p14:tracePt t="45815" x="6365875" y="2444750"/>
          <p14:tracePt t="45815" x="6361113" y="2444750"/>
          <p14:tracePt t="45820" x="6346825" y="2444750"/>
          <p14:tracePt t="45821" x="6346825" y="2439988"/>
          <p14:tracePt t="45821" x="6342063" y="2439988"/>
          <p14:tracePt t="45826" x="6329363" y="2439988"/>
          <p14:tracePt t="45831" x="6310313" y="2439988"/>
          <p14:tracePt t="45837" x="6296025" y="2439988"/>
          <p14:tracePt t="45843" x="6281738" y="2439988"/>
          <p14:tracePt t="45849" x="6276975" y="2439988"/>
          <p14:tracePt t="45855" x="6272213" y="2439988"/>
          <p14:tracePt t="45861" x="6267450" y="2439988"/>
          <p14:tracePt t="45867" x="6262688" y="2444750"/>
          <p14:tracePt t="45873" x="6257925" y="2444750"/>
          <p14:tracePt t="45879" x="6253163" y="2449513"/>
          <p14:tracePt t="45885" x="6243638" y="2454275"/>
          <p14:tracePt t="45890" x="6238875" y="2463800"/>
          <p14:tracePt t="45896" x="6235700" y="2468563"/>
          <p14:tracePt t="45902" x="6230938" y="2473325"/>
          <p14:tracePt t="45908" x="6226175" y="2487613"/>
          <p14:tracePt t="45914" x="6226175" y="2492375"/>
          <p14:tracePt t="45915" x="6226175" y="2497138"/>
          <p14:tracePt t="45915" x="6226175" y="2501900"/>
          <p14:tracePt t="45920" x="6226175" y="2506663"/>
          <p14:tracePt t="45921" x="6226175" y="2511425"/>
          <p14:tracePt t="45926" x="6226175" y="2520950"/>
          <p14:tracePt t="45932" x="6226175" y="2528888"/>
          <p14:tracePt t="45937" x="6235700" y="2538413"/>
          <p14:tracePt t="45943" x="6243638" y="2547938"/>
          <p14:tracePt t="45949" x="6257925" y="2557463"/>
          <p14:tracePt t="45955" x="6281738" y="2566988"/>
          <p14:tracePt t="45961" x="6300788" y="2576513"/>
          <p14:tracePt t="45967" x="6324600" y="2581275"/>
          <p14:tracePt t="45968" x="6329363" y="2581275"/>
          <p14:tracePt t="45968" x="6334125" y="2581275"/>
          <p14:tracePt t="45973" x="6351588" y="2586038"/>
          <p14:tracePt t="45974" x="6361113" y="2586038"/>
          <p14:tracePt t="45974" x="6361113" y="2590800"/>
          <p14:tracePt t="45979" x="6380163" y="2590800"/>
          <p14:tracePt t="45985" x="6408738" y="2595563"/>
          <p14:tracePt t="45985" x="6413500" y="2595563"/>
          <p14:tracePt t="45990" x="6430963" y="2595563"/>
          <p14:tracePt t="45996" x="6450013" y="2595563"/>
          <p14:tracePt t="46002" x="6464300" y="2595563"/>
          <p14:tracePt t="46008" x="6478588" y="2595563"/>
          <p14:tracePt t="46014" x="6488113" y="2590800"/>
          <p14:tracePt t="46020" x="6492875" y="2590800"/>
          <p14:tracePt t="46021" x="6497638" y="2590800"/>
          <p14:tracePt t="46026" x="6502400" y="2590800"/>
          <p14:tracePt t="46027" x="6507163" y="2590800"/>
          <p14:tracePt t="46032" x="6511925" y="2586038"/>
          <p14:tracePt t="46037" x="6516688" y="2586038"/>
          <p14:tracePt t="46043" x="6524625" y="2586038"/>
          <p14:tracePt t="46049" x="6538913" y="2581275"/>
          <p14:tracePt t="46055" x="6553200" y="2581275"/>
          <p14:tracePt t="46061" x="6562725" y="2581275"/>
          <p14:tracePt t="46067" x="6572250" y="2581275"/>
          <p14:tracePt t="46073" x="6586538" y="2581275"/>
          <p14:tracePt t="46079" x="6596063" y="2581275"/>
          <p14:tracePt t="46079" x="6600825" y="2581275"/>
          <p14:tracePt t="46084" x="6605588" y="2581275"/>
          <p14:tracePt t="46090" x="6610350" y="2581275"/>
          <p14:tracePt t="46096" x="6619875" y="2581275"/>
          <p14:tracePt t="46102" x="6627813" y="2581275"/>
          <p14:tracePt t="46108" x="6637338" y="2576513"/>
          <p14:tracePt t="46114" x="6642100" y="2576513"/>
          <p14:tracePt t="46120" x="6646863" y="2571750"/>
          <p14:tracePt t="46126" x="6651625" y="2566988"/>
          <p14:tracePt t="46132" x="6656388" y="2566988"/>
          <p14:tracePt t="46137" x="6661150" y="2566988"/>
          <p14:tracePt t="46143" x="6665913" y="2562225"/>
          <p14:tracePt t="46158" x="6665913" y="2557463"/>
          <p14:tracePt t="46204" x="6670675" y="2557463"/>
          <p14:tracePt t="46211" x="6675438" y="2557463"/>
          <p14:tracePt t="46215" x="6680200" y="2557463"/>
          <p14:tracePt t="46217" x="6680200" y="2552700"/>
          <p14:tracePt t="46222" x="6684963" y="2552700"/>
          <p14:tracePt t="46226" x="6689725" y="2552700"/>
          <p14:tracePt t="46232" x="6689725" y="2547938"/>
          <p14:tracePt t="46237" x="6699250" y="2547938"/>
          <p14:tracePt t="46243" x="6704013" y="2543175"/>
          <p14:tracePt t="46250" x="6708775" y="2538413"/>
          <p14:tracePt t="46255" x="6713538" y="2538413"/>
          <p14:tracePt t="46379" x="6716713" y="2538413"/>
          <p14:tracePt t="46404" x="6721475" y="2538413"/>
          <p14:tracePt t="46427" x="6726238" y="2538413"/>
          <p14:tracePt t="46431" x="6726238" y="2543175"/>
          <p14:tracePt t="46437" x="6731000" y="2543175"/>
          <p14:tracePt t="46564" x="6735763" y="2543175"/>
          <p14:tracePt t="46567" x="6740525" y="2543175"/>
          <p14:tracePt t="46569" x="6740525" y="2547938"/>
          <p14:tracePt t="46573" x="6750050" y="2547938"/>
          <p14:tracePt t="46574" x="6754813" y="2547938"/>
          <p14:tracePt t="46574" x="6754813" y="2552700"/>
          <p14:tracePt t="46579" x="6769100" y="2562225"/>
          <p14:tracePt t="46579" x="6773863" y="2562225"/>
          <p14:tracePt t="46584" x="6788150" y="2571750"/>
          <p14:tracePt t="46590" x="6807200" y="2586038"/>
          <p14:tracePt t="46596" x="6824663" y="2605088"/>
          <p14:tracePt t="46602" x="6843713" y="2619375"/>
          <p14:tracePt t="46603" x="6848475" y="2619375"/>
          <p14:tracePt t="46608" x="6858000" y="2632075"/>
          <p14:tracePt t="46614" x="6872288" y="2646363"/>
          <p14:tracePt t="46620" x="6886575" y="2655888"/>
          <p14:tracePt t="46621" x="6886575" y="2660650"/>
          <p14:tracePt t="46621" x="6886575" y="2665413"/>
          <p14:tracePt t="46626" x="6891338" y="2670175"/>
          <p14:tracePt t="46627" x="6896100" y="2670175"/>
          <p14:tracePt t="46632" x="6905625" y="2684463"/>
          <p14:tracePt t="46637" x="6913563" y="2693988"/>
          <p14:tracePt t="46643" x="6923088" y="2703513"/>
          <p14:tracePt t="46649" x="6927850" y="2713038"/>
          <p14:tracePt t="46655" x="6937375" y="2720975"/>
          <p14:tracePt t="46661" x="6946900" y="2730500"/>
          <p14:tracePt t="46667" x="6946900" y="2735263"/>
          <p14:tracePt t="46668" x="6951663" y="2735263"/>
          <p14:tracePt t="46668" x="6951663" y="2740025"/>
          <p14:tracePt t="46673" x="6951663" y="2744788"/>
          <p14:tracePt t="46679" x="6956425" y="2744788"/>
          <p14:tracePt t="46679" x="6956425" y="2749550"/>
          <p14:tracePt t="46684" x="6961188" y="2749550"/>
          <p14:tracePt t="46690" x="6965950" y="2754313"/>
          <p14:tracePt t="46704" x="6965950" y="2759075"/>
          <p14:tracePt t="46707" x="6970713" y="2759075"/>
          <p14:tracePt t="46709" x="6970713" y="2763838"/>
          <p14:tracePt t="46718" x="6970713" y="2768600"/>
          <p14:tracePt t="46722" x="6975475" y="2768600"/>
          <p14:tracePt t="46728" x="6980238" y="2768600"/>
          <p14:tracePt t="46735" x="6980238" y="2773363"/>
          <p14:tracePt t="46741" x="6985000" y="2773363"/>
          <p14:tracePt t="47237" x="6985000" y="2778125"/>
          <p14:tracePt t="47245" x="6985000" y="2782888"/>
          <p14:tracePt t="47255" x="6985000" y="2787650"/>
          <p14:tracePt t="47271" x="6985000" y="2792413"/>
          <p14:tracePt t="47284" x="6985000" y="2797175"/>
          <p14:tracePt t="47301" x="6985000" y="2801938"/>
          <p14:tracePt t="47307" x="6980238" y="2801938"/>
          <p14:tracePt t="47326" x="6975475" y="2801938"/>
          <p14:tracePt t="47679" x="6975475" y="2806700"/>
          <p14:tracePt t="47691" x="6980238" y="2806700"/>
          <p14:tracePt t="47694" x="6980238" y="2809875"/>
          <p14:tracePt t="47730" x="6980238" y="2814638"/>
          <p14:tracePt t="47733" x="6985000" y="2814638"/>
          <p14:tracePt t="47739" x="6985000" y="2819400"/>
          <p14:tracePt t="47935" x="6985000" y="2824163"/>
          <p14:tracePt t="47940" x="6985000" y="2828925"/>
          <p14:tracePt t="47947" x="6985000" y="2833688"/>
          <p14:tracePt t="47949" x="6985000" y="2838450"/>
          <p14:tracePt t="47955" x="6985000" y="2843213"/>
          <p14:tracePt t="47961" x="6985000" y="2847975"/>
          <p14:tracePt t="47967" x="6985000" y="2852738"/>
          <p14:tracePt t="47973" x="6985000" y="2857500"/>
          <p14:tracePt t="47980" x="6985000" y="2862263"/>
          <p14:tracePt t="48089" x="6985000" y="2857500"/>
          <p14:tracePt t="48092" x="6985000" y="2852738"/>
          <p14:tracePt t="48097" x="6985000" y="2847975"/>
          <p14:tracePt t="48102" x="6985000" y="2843213"/>
          <p14:tracePt t="48110" x="6985000" y="2838450"/>
          <p14:tracePt t="48114" x="6985000" y="2833688"/>
          <p14:tracePt t="48120" x="6985000" y="2828925"/>
          <p14:tracePt t="48126" x="6985000" y="2824163"/>
          <p14:tracePt t="48132" x="6985000" y="2819400"/>
          <p14:tracePt t="48137" x="6985000" y="2814638"/>
          <p14:tracePt t="48143" x="6985000" y="2809875"/>
          <p14:tracePt t="48149" x="6985000" y="2806700"/>
          <p14:tracePt t="48225" x="6985000" y="2801938"/>
          <p14:tracePt t="48231" x="6985000" y="2797175"/>
          <p14:tracePt t="48239" x="6985000" y="2792413"/>
          <p14:tracePt t="48253" x="6985000" y="2787650"/>
          <p14:tracePt t="48607" x="6985000" y="2782888"/>
          <p14:tracePt t="48609" x="6985000" y="2778125"/>
          <p14:tracePt t="48615" x="6985000" y="2773363"/>
          <p14:tracePt t="48620" x="6985000" y="2768600"/>
          <p14:tracePt t="48683" x="6980238" y="2768600"/>
          <p14:tracePt t="48709" x="6975475" y="2768600"/>
          <p14:tracePt t="48721" x="6970713" y="2768600"/>
          <p14:tracePt t="48729" x="6965950" y="2768600"/>
          <p14:tracePt t="48737" x="6965950" y="2773363"/>
          <p14:tracePt t="48742" x="6961188" y="2778125"/>
          <p14:tracePt t="48749" x="6956425" y="2792413"/>
          <p14:tracePt t="48756" x="6951663" y="2806700"/>
          <p14:tracePt t="48761" x="6951663" y="2814638"/>
          <p14:tracePt t="48762" x="6946900" y="2819400"/>
          <p14:tracePt t="48767" x="6946900" y="2828925"/>
          <p14:tracePt t="48773" x="6937375" y="2843213"/>
          <p14:tracePt t="48773" x="6937375" y="2847975"/>
          <p14:tracePt t="48779" x="6927850" y="2862263"/>
          <p14:tracePt t="48784" x="6923088" y="2876550"/>
          <p14:tracePt t="48790" x="6918325" y="2886075"/>
          <p14:tracePt t="48796" x="6913563" y="2900363"/>
          <p14:tracePt t="48802" x="6905625" y="2913063"/>
          <p14:tracePt t="48808" x="6900863" y="2927350"/>
          <p14:tracePt t="48814" x="6896100" y="2936875"/>
          <p14:tracePt t="48820" x="6896100" y="2951163"/>
          <p14:tracePt t="48826" x="6896100" y="2955925"/>
          <p14:tracePt t="48826" x="6891338" y="2955925"/>
          <p14:tracePt t="48831" x="6891338" y="2960688"/>
          <p14:tracePt t="48837" x="6891338" y="2970213"/>
          <p14:tracePt t="48843" x="6891338" y="2974975"/>
          <p14:tracePt t="48852" x="6891338" y="2979738"/>
          <p14:tracePt t="48857" x="6891338" y="2984500"/>
          <p14:tracePt t="48862" x="6886575" y="2984500"/>
          <p14:tracePt t="48868" x="6886575" y="2989263"/>
          <p14:tracePt t="48873" x="6886575" y="2994025"/>
          <p14:tracePt t="48881" x="6881813" y="2994025"/>
          <p14:tracePt t="48885" x="6881813" y="2998788"/>
          <p14:tracePt t="48899" x="6881813" y="3001963"/>
          <p14:tracePt t="48904" x="6877050" y="3001963"/>
          <p14:tracePt t="48966" x="6877050" y="2998788"/>
          <p14:tracePt t="48975" x="6877050" y="2994025"/>
          <p14:tracePt t="48979" x="6877050" y="2989263"/>
          <p14:tracePt t="48992" x="6877050" y="2984500"/>
          <p14:tracePt t="49099" x="6877050" y="2989263"/>
          <p14:tracePt t="49104" x="6877050" y="2994025"/>
          <p14:tracePt t="49111" x="6877050" y="2998788"/>
          <p14:tracePt t="49117" x="6877050" y="3001963"/>
          <p14:tracePt t="49120" x="6881813" y="3001963"/>
          <p14:tracePt t="49126" x="6886575" y="3011488"/>
          <p14:tracePt t="49131" x="6891338" y="3021013"/>
          <p14:tracePt t="49137" x="6896100" y="3030538"/>
          <p14:tracePt t="49143" x="6905625" y="3040063"/>
          <p14:tracePt t="49149" x="6908800" y="3049588"/>
          <p14:tracePt t="49156" x="6913563" y="3063875"/>
          <p14:tracePt t="49161" x="6923088" y="3068638"/>
          <p14:tracePt t="49162" x="6923088" y="3073400"/>
          <p14:tracePt t="49167" x="6927850" y="3078163"/>
          <p14:tracePt t="49173" x="6932613" y="3092450"/>
          <p14:tracePt t="49179" x="6937375" y="3092450"/>
          <p14:tracePt t="49179" x="6937375" y="3095625"/>
          <p14:tracePt t="49184" x="6942138" y="3100388"/>
          <p14:tracePt t="49190" x="6942138" y="3109913"/>
          <p14:tracePt t="49196" x="6946900" y="3119438"/>
          <p14:tracePt t="49202" x="6951663" y="3128963"/>
          <p14:tracePt t="49208" x="6951663" y="3133725"/>
          <p14:tracePt t="49214" x="6956425" y="3133725"/>
          <p14:tracePt t="49220" x="6956425" y="3138488"/>
          <p14:tracePt t="49226" x="6961188" y="3143250"/>
          <p14:tracePt t="49231" x="6961188" y="3148013"/>
          <p14:tracePt t="49237" x="6961188" y="3152775"/>
          <p14:tracePt t="49253" x="6961188" y="3157538"/>
          <p14:tracePt t="49338" x="6965950" y="3157538"/>
          <p14:tracePt t="49346" x="6970713" y="3157538"/>
          <p14:tracePt t="49351" x="6975475" y="3157538"/>
          <p14:tracePt t="49355" x="6980238" y="3157538"/>
          <p14:tracePt t="49366" x="6980238" y="3152775"/>
          <p14:tracePt t="49381" x="6980238" y="3148013"/>
          <p14:tracePt t="49383" x="6985000" y="3148013"/>
          <p14:tracePt t="49385" x="6985000" y="3143250"/>
          <p14:tracePt t="49392" x="6985000" y="3138488"/>
          <p14:tracePt t="49399" x="6985000" y="3133725"/>
          <p14:tracePt t="49481" x="6985000" y="3138488"/>
          <p14:tracePt t="49486" x="6985000" y="3143250"/>
          <p14:tracePt t="49488" x="6985000" y="3148013"/>
          <p14:tracePt t="49490" x="6989763" y="3152775"/>
          <p14:tracePt t="49496" x="6989763" y="3157538"/>
          <p14:tracePt t="49502" x="6994525" y="3167063"/>
          <p14:tracePt t="49508" x="7002463" y="3176588"/>
          <p14:tracePt t="49514" x="7002463" y="3186113"/>
          <p14:tracePt t="49520" x="7007225" y="3186113"/>
          <p14:tracePt t="49521" x="7007225" y="3190875"/>
          <p14:tracePt t="49526" x="7011988" y="3190875"/>
          <p14:tracePt t="49536" x="7016750" y="3190875"/>
          <p14:tracePt t="49571" x="7021513" y="3190875"/>
          <p14:tracePt t="49582" x="7026275" y="3190875"/>
          <p14:tracePt t="49588" x="7026275" y="3186113"/>
          <p14:tracePt t="49590" x="7031038" y="3186113"/>
          <p14:tracePt t="49597" x="7031038" y="3181350"/>
          <p14:tracePt t="49598" x="7035800" y="3181350"/>
          <p14:tracePt t="49602" x="7040563" y="3176588"/>
          <p14:tracePt t="49608" x="7045325" y="3171825"/>
          <p14:tracePt t="49614" x="7054850" y="3167063"/>
          <p14:tracePt t="49620" x="7059613" y="3162300"/>
          <p14:tracePt t="49626" x="7069138" y="3152775"/>
          <p14:tracePt t="49631" x="7073900" y="3148013"/>
          <p14:tracePt t="49637" x="7083425" y="3138488"/>
          <p14:tracePt t="49643" x="7083425" y="3133725"/>
          <p14:tracePt t="49649" x="7088188" y="3128963"/>
          <p14:tracePt t="49655" x="7092950" y="3119438"/>
          <p14:tracePt t="49661" x="7092950" y="3114675"/>
          <p14:tracePt t="49667" x="7092950" y="3105150"/>
          <p14:tracePt t="49673" x="7096125" y="3100388"/>
          <p14:tracePt t="49679" x="7096125" y="3095625"/>
          <p14:tracePt t="49684" x="7096125" y="3087688"/>
          <p14:tracePt t="49690" x="7096125" y="3082925"/>
          <p14:tracePt t="50051" x="7092950" y="3082925"/>
          <p14:tracePt t="50055" x="7092950" y="3078163"/>
          <p14:tracePt t="50065" x="7092950" y="3073400"/>
          <p14:tracePt t="50072" x="7088188" y="3073400"/>
          <p14:tracePt t="50075" x="7088188" y="3068638"/>
          <p14:tracePt t="50492" x="7088188" y="3073400"/>
          <p14:tracePt t="50505" x="7088188" y="3078163"/>
          <p14:tracePt t="50510" x="7088188" y="3082925"/>
          <p14:tracePt t="50516" x="7088188" y="3087688"/>
          <p14:tracePt t="50520" x="7088188" y="3092450"/>
          <p14:tracePt t="50526" x="7083425" y="3095625"/>
          <p14:tracePt t="50531" x="7083425" y="3100388"/>
          <p14:tracePt t="50532" x="7073900" y="3105150"/>
          <p14:tracePt t="50537" x="7064375" y="3109913"/>
          <p14:tracePt t="50543" x="7050088" y="3124200"/>
          <p14:tracePt t="50549" x="7031038" y="3138488"/>
          <p14:tracePt t="50555" x="7007225" y="3152775"/>
          <p14:tracePt t="50561" x="6980238" y="3162300"/>
          <p14:tracePt t="50567" x="6956425" y="3176588"/>
          <p14:tracePt t="50573" x="6932613" y="3186113"/>
          <p14:tracePt t="50578" x="6918325" y="3194050"/>
          <p14:tracePt t="50584" x="6905625" y="3194050"/>
          <p14:tracePt t="50590" x="6891338" y="3198813"/>
          <p14:tracePt t="50596" x="6877050" y="3203575"/>
          <p14:tracePt t="50602" x="6867525" y="3203575"/>
          <p14:tracePt t="50608" x="6862763" y="3203575"/>
          <p14:tracePt t="50614" x="6858000" y="3203575"/>
          <p14:tracePt t="50620" x="6858000" y="3198813"/>
          <p14:tracePt t="50626" x="6858000" y="3194050"/>
          <p14:tracePt t="50631" x="6858000" y="3186113"/>
          <p14:tracePt t="50637" x="6858000" y="3157538"/>
          <p14:tracePt t="50643" x="6858000" y="3119438"/>
          <p14:tracePt t="50649" x="6858000" y="3073400"/>
          <p14:tracePt t="50655" x="6858000" y="3011488"/>
          <p14:tracePt t="50661" x="6858000" y="2941638"/>
          <p14:tracePt t="50667" x="6862763" y="2852738"/>
          <p14:tracePt t="50673" x="6867525" y="2754313"/>
          <p14:tracePt t="50678" x="6877050" y="2636838"/>
          <p14:tracePt t="50684" x="6891338" y="2501900"/>
          <p14:tracePt t="50690" x="6900863" y="2341563"/>
          <p14:tracePt t="50696" x="6905625" y="2173288"/>
          <p14:tracePt t="50702" x="6913563" y="1985963"/>
          <p14:tracePt t="50708" x="6923088" y="1793875"/>
          <p14:tracePt t="50714" x="6932613" y="1663700"/>
          <p14:tracePt t="50715" x="6942138" y="1597025"/>
          <p14:tracePt t="50720" x="6942138" y="1471613"/>
          <p14:tracePt t="50720" x="6942138" y="1414463"/>
          <p14:tracePt t="50726" x="6942138" y="1287463"/>
          <p14:tracePt t="50726" x="6937375" y="1227138"/>
          <p14:tracePt t="50731" x="6927850" y="1095375"/>
          <p14:tracePt t="50732" x="6918325" y="1035050"/>
          <p14:tracePt t="50737" x="6891338" y="890588"/>
          <p14:tracePt t="50738" x="6881813" y="814388"/>
          <p14:tracePt t="50743" x="6853238" y="684213"/>
          <p14:tracePt t="50749" x="6815138" y="506413"/>
          <p14:tracePt t="50755" x="6788150" y="350838"/>
          <p14:tracePt t="50779" x="6778625" y="55563"/>
          <p14:tracePt t="50784" x="6769100" y="4763"/>
        </p14:tracePtLst>
      </p14:laserTraceLst>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5" name="Google Shape;685;p74"/>
          <p:cNvSpPr txBox="1">
            <a:spLocks noGrp="1"/>
          </p:cNvSpPr>
          <p:nvPr>
            <p:ph type="subTitle" idx="2"/>
          </p:nvPr>
        </p:nvSpPr>
        <p:spPr>
          <a:xfrm>
            <a:off x="216050" y="813750"/>
            <a:ext cx="4328259" cy="465983"/>
          </a:xfrm>
          <a:prstGeom prst="rect">
            <a:avLst/>
          </a:prstGeom>
        </p:spPr>
        <p:txBody>
          <a:bodyPr spcFirstLastPara="1" wrap="square" lIns="91425" tIns="91425" rIns="91425" bIns="91425" anchor="b" anchorCtr="0">
            <a:noAutofit/>
          </a:bodyPr>
          <a:lstStyle/>
          <a:p>
            <a:pPr marL="0" indent="0">
              <a:buClr>
                <a:schemeClr val="dk1"/>
              </a:buClr>
              <a:buSzPts val="1100"/>
            </a:pPr>
            <a:r>
              <a:rPr lang="en" sz="2400"/>
              <a:t>Software Design (UI)</a:t>
            </a:r>
          </a:p>
          <a:p>
            <a:pPr marL="0" indent="0">
              <a:buSzPts val="1100"/>
            </a:pPr>
            <a:r>
              <a:rPr lang="en"/>
              <a:t> -Handling Readings from Sensors</a:t>
            </a:r>
          </a:p>
        </p:txBody>
      </p:sp>
      <p:sp>
        <p:nvSpPr>
          <p:cNvPr id="688" name="Google Shape;688;p74"/>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41</a:t>
            </a:fld>
            <a:endParaRPr/>
          </a:p>
        </p:txBody>
      </p:sp>
      <p:sp>
        <p:nvSpPr>
          <p:cNvPr id="32" name="Google Shape;342;p42">
            <a:extLst>
              <a:ext uri="{FF2B5EF4-FFF2-40B4-BE49-F238E27FC236}">
                <a16:creationId xmlns:a16="http://schemas.microsoft.com/office/drawing/2014/main" id="{AFD8D109-1A0F-0BBA-9954-FD596202D06F}"/>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10" name="Picture 9" descr="A person smiling for a picture&#10;&#10;AI-generated content may be incorrect.">
            <a:extLst>
              <a:ext uri="{FF2B5EF4-FFF2-40B4-BE49-F238E27FC236}">
                <a16:creationId xmlns:a16="http://schemas.microsoft.com/office/drawing/2014/main" id="{24111C4B-510D-CD69-FC2A-7C0B8C037BA3}"/>
              </a:ext>
            </a:extLst>
          </p:cNvPr>
          <p:cNvPicPr>
            <a:picLocks noChangeAspect="1"/>
          </p:cNvPicPr>
          <p:nvPr/>
        </p:nvPicPr>
        <p:blipFill>
          <a:blip r:embed="rId5"/>
          <a:stretch>
            <a:fillRect/>
          </a:stretch>
        </p:blipFill>
        <p:spPr>
          <a:xfrm>
            <a:off x="8003440" y="252296"/>
            <a:ext cx="735749" cy="700670"/>
          </a:xfrm>
          <a:prstGeom prst="rect">
            <a:avLst/>
          </a:prstGeom>
        </p:spPr>
      </p:pic>
      <p:pic>
        <p:nvPicPr>
          <p:cNvPr id="3" name="Picture 2" descr="A screenshot of a phone&#10;&#10;AI-generated content may be incorrect.">
            <a:extLst>
              <a:ext uri="{FF2B5EF4-FFF2-40B4-BE49-F238E27FC236}">
                <a16:creationId xmlns:a16="http://schemas.microsoft.com/office/drawing/2014/main" id="{A98A75C9-1824-5BEE-1156-1F72E4427121}"/>
              </a:ext>
            </a:extLst>
          </p:cNvPr>
          <p:cNvPicPr>
            <a:picLocks noChangeAspect="1"/>
          </p:cNvPicPr>
          <p:nvPr/>
        </p:nvPicPr>
        <p:blipFill>
          <a:blip r:embed="rId6"/>
          <a:srcRect l="685" t="4212" r="685"/>
          <a:stretch/>
        </p:blipFill>
        <p:spPr>
          <a:xfrm>
            <a:off x="1833686" y="1602875"/>
            <a:ext cx="1336754" cy="2518112"/>
          </a:xfrm>
          <a:prstGeom prst="rect">
            <a:avLst/>
          </a:prstGeom>
        </p:spPr>
      </p:pic>
      <p:pic>
        <p:nvPicPr>
          <p:cNvPr id="4" name="Picture 3" descr="A screenshot of a cell phone&#10;&#10;AI-generated content may be incorrect.">
            <a:extLst>
              <a:ext uri="{FF2B5EF4-FFF2-40B4-BE49-F238E27FC236}">
                <a16:creationId xmlns:a16="http://schemas.microsoft.com/office/drawing/2014/main" id="{D423EB59-70F9-3BB4-5C50-3693B8042806}"/>
              </a:ext>
            </a:extLst>
          </p:cNvPr>
          <p:cNvPicPr>
            <a:picLocks noChangeAspect="1"/>
          </p:cNvPicPr>
          <p:nvPr/>
        </p:nvPicPr>
        <p:blipFill>
          <a:blip r:embed="rId7"/>
          <a:stretch>
            <a:fillRect/>
          </a:stretch>
        </p:blipFill>
        <p:spPr>
          <a:xfrm>
            <a:off x="3413995" y="1602987"/>
            <a:ext cx="1349572" cy="2518318"/>
          </a:xfrm>
          <a:prstGeom prst="rect">
            <a:avLst/>
          </a:prstGeom>
        </p:spPr>
      </p:pic>
      <p:pic>
        <p:nvPicPr>
          <p:cNvPr id="5" name="Picture 4" descr="A screenshot of a device&#10;&#10;AI-generated content may be incorrect.">
            <a:extLst>
              <a:ext uri="{FF2B5EF4-FFF2-40B4-BE49-F238E27FC236}">
                <a16:creationId xmlns:a16="http://schemas.microsoft.com/office/drawing/2014/main" id="{A317CCE4-6ABC-CDC7-E651-D501C7101DB2}"/>
              </a:ext>
            </a:extLst>
          </p:cNvPr>
          <p:cNvPicPr>
            <a:picLocks noChangeAspect="1"/>
          </p:cNvPicPr>
          <p:nvPr/>
        </p:nvPicPr>
        <p:blipFill>
          <a:blip r:embed="rId8"/>
          <a:stretch>
            <a:fillRect/>
          </a:stretch>
        </p:blipFill>
        <p:spPr>
          <a:xfrm>
            <a:off x="5006694" y="1602988"/>
            <a:ext cx="1346917" cy="2518317"/>
          </a:xfrm>
          <a:prstGeom prst="rect">
            <a:avLst/>
          </a:prstGeom>
        </p:spPr>
      </p:pic>
      <p:pic>
        <p:nvPicPr>
          <p:cNvPr id="7" name="Picture 6" descr="A screenshot of a phone&#10;&#10;AI-generated content may be incorrect.">
            <a:extLst>
              <a:ext uri="{FF2B5EF4-FFF2-40B4-BE49-F238E27FC236}">
                <a16:creationId xmlns:a16="http://schemas.microsoft.com/office/drawing/2014/main" id="{37091827-BE3D-3776-4972-A3667816BA14}"/>
              </a:ext>
            </a:extLst>
          </p:cNvPr>
          <p:cNvPicPr>
            <a:picLocks noChangeAspect="1"/>
          </p:cNvPicPr>
          <p:nvPr/>
        </p:nvPicPr>
        <p:blipFill>
          <a:blip r:embed="rId9"/>
          <a:stretch>
            <a:fillRect/>
          </a:stretch>
        </p:blipFill>
        <p:spPr>
          <a:xfrm>
            <a:off x="289851" y="1602987"/>
            <a:ext cx="1292773" cy="2518318"/>
          </a:xfrm>
          <a:prstGeom prst="rect">
            <a:avLst/>
          </a:prstGeom>
        </p:spPr>
      </p:pic>
      <p:pic>
        <p:nvPicPr>
          <p:cNvPr id="60" name="Audio 59">
            <a:hlinkClick r:id="" action="ppaction://media"/>
            <a:extLst>
              <a:ext uri="{FF2B5EF4-FFF2-40B4-BE49-F238E27FC236}">
                <a16:creationId xmlns:a16="http://schemas.microsoft.com/office/drawing/2014/main" id="{8BC571AA-6469-8C53-D43B-27B1D7B00778}"/>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76563" t="-76563" r="-76563" b="-76563"/>
          <a:stretch>
            <a:fillRect/>
          </a:stretch>
        </p:blipFill>
        <p:spPr>
          <a:xfrm>
            <a:off x="7539228" y="3538728"/>
            <a:ext cx="1543050" cy="1543050"/>
          </a:xfrm>
          <a:prstGeom prst="ellipse">
            <a:avLst/>
          </a:prstGeom>
        </p:spPr>
      </p:pic>
      <p:sp>
        <p:nvSpPr>
          <p:cNvPr id="8" name="TextBox 7">
            <a:extLst>
              <a:ext uri="{FF2B5EF4-FFF2-40B4-BE49-F238E27FC236}">
                <a16:creationId xmlns:a16="http://schemas.microsoft.com/office/drawing/2014/main" id="{09AC5C41-0903-A001-4E1A-CF61B151A7D9}"/>
              </a:ext>
            </a:extLst>
          </p:cNvPr>
          <p:cNvSpPr txBox="1"/>
          <p:nvPr/>
        </p:nvSpPr>
        <p:spPr>
          <a:xfrm>
            <a:off x="7954663" y="942203"/>
            <a:ext cx="133864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Raul Graterol</a:t>
            </a:r>
            <a:br>
              <a:rPr lang="en-US" sz="800"/>
            </a:br>
            <a:r>
              <a:rPr lang="en-US" sz="800">
                <a:solidFill>
                  <a:schemeClr val="bg1"/>
                </a:solidFill>
              </a:rPr>
              <a:t>       CPE</a:t>
            </a:r>
          </a:p>
        </p:txBody>
      </p:sp>
      <p:pic>
        <p:nvPicPr>
          <p:cNvPr id="9" name="Picture 8" descr="A screenshot of a device showing a temperature&#10;&#10;AI-generated content may be incorrect.">
            <a:extLst>
              <a:ext uri="{FF2B5EF4-FFF2-40B4-BE49-F238E27FC236}">
                <a16:creationId xmlns:a16="http://schemas.microsoft.com/office/drawing/2014/main" id="{833A8177-8820-1971-CF37-987FE3F2BE4A}"/>
              </a:ext>
            </a:extLst>
          </p:cNvPr>
          <p:cNvPicPr>
            <a:picLocks noChangeAspect="1"/>
          </p:cNvPicPr>
          <p:nvPr/>
        </p:nvPicPr>
        <p:blipFill>
          <a:blip r:embed="rId11"/>
          <a:stretch>
            <a:fillRect/>
          </a:stretch>
        </p:blipFill>
        <p:spPr>
          <a:xfrm>
            <a:off x="6593896" y="1601229"/>
            <a:ext cx="1283429" cy="251781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7380"/>
    </mc:Choice>
    <mc:Fallback xmlns="">
      <p:transition spd="slow" advTm="37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0"/>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2" name="Google Shape;712;p76"/>
          <p:cNvSpPr txBox="1">
            <a:spLocks noGrp="1"/>
          </p:cNvSpPr>
          <p:nvPr>
            <p:ph type="title"/>
          </p:nvPr>
        </p:nvSpPr>
        <p:spPr>
          <a:xfrm>
            <a:off x="-95330" y="7375"/>
            <a:ext cx="5208094" cy="2106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3200"/>
              <a:t>Prototyping</a:t>
            </a:r>
            <a:r>
              <a:rPr lang="en-US" sz="3200"/>
              <a:t> and Testing</a:t>
            </a:r>
          </a:p>
        </p:txBody>
      </p:sp>
      <p:sp>
        <p:nvSpPr>
          <p:cNvPr id="713" name="Google Shape;713;p76"/>
          <p:cNvSpPr txBox="1">
            <a:spLocks noGrp="1"/>
          </p:cNvSpPr>
          <p:nvPr>
            <p:ph type="sldNum" idx="4294967295"/>
          </p:nvPr>
        </p:nvSpPr>
        <p:spPr>
          <a:xfrm>
            <a:off x="8594725" y="88900"/>
            <a:ext cx="549275" cy="31115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42</a:t>
            </a:fld>
            <a:endParaRPr/>
          </a:p>
        </p:txBody>
      </p:sp>
      <p:pic>
        <p:nvPicPr>
          <p:cNvPr id="714" name="Google Shape;714;p76" title="oldsetup.png"/>
          <p:cNvPicPr preferRelativeResize="0"/>
          <p:nvPr/>
        </p:nvPicPr>
        <p:blipFill>
          <a:blip r:embed="rId5">
            <a:alphaModFix/>
          </a:blip>
          <a:stretch>
            <a:fillRect/>
          </a:stretch>
        </p:blipFill>
        <p:spPr>
          <a:xfrm>
            <a:off x="77100" y="660065"/>
            <a:ext cx="5593450" cy="2584901"/>
          </a:xfrm>
          <a:prstGeom prst="rect">
            <a:avLst/>
          </a:prstGeom>
          <a:noFill/>
          <a:ln>
            <a:noFill/>
          </a:ln>
        </p:spPr>
      </p:pic>
      <p:sp>
        <p:nvSpPr>
          <p:cNvPr id="715" name="Google Shape;715;p76"/>
          <p:cNvSpPr txBox="1"/>
          <p:nvPr/>
        </p:nvSpPr>
        <p:spPr>
          <a:xfrm>
            <a:off x="5867186" y="1510848"/>
            <a:ext cx="2521800" cy="30540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chemeClr val="lt1"/>
              </a:buClr>
              <a:buSzPts val="1400"/>
              <a:buFont typeface="Work Sans"/>
              <a:buChar char="●"/>
            </a:pPr>
            <a:r>
              <a:rPr lang="en">
                <a:solidFill>
                  <a:schemeClr val="lt1"/>
                </a:solidFill>
                <a:latin typeface="Work Sans"/>
                <a:ea typeface="Work Sans"/>
                <a:cs typeface="Work Sans"/>
                <a:sym typeface="Work Sans"/>
              </a:rPr>
              <a:t>Very limited FOV</a:t>
            </a:r>
            <a:endParaRPr>
              <a:solidFill>
                <a:schemeClr val="lt1"/>
              </a:solidFill>
              <a:latin typeface="Work Sans"/>
              <a:ea typeface="Work Sans"/>
              <a:cs typeface="Work Sans"/>
              <a:sym typeface="Work Sans"/>
            </a:endParaRPr>
          </a:p>
          <a:p>
            <a:pPr marL="457200" lvl="0" indent="-317500" algn="l" rtl="0">
              <a:spcBef>
                <a:spcPts val="0"/>
              </a:spcBef>
              <a:spcAft>
                <a:spcPts val="0"/>
              </a:spcAft>
              <a:buClr>
                <a:schemeClr val="lt1"/>
              </a:buClr>
              <a:buSzPts val="1400"/>
              <a:buFont typeface="Work Sans"/>
              <a:buChar char="●"/>
            </a:pPr>
            <a:r>
              <a:rPr lang="en">
                <a:solidFill>
                  <a:schemeClr val="lt1"/>
                </a:solidFill>
                <a:latin typeface="Work Sans"/>
                <a:ea typeface="Work Sans"/>
                <a:cs typeface="Work Sans"/>
                <a:sym typeface="Work Sans"/>
              </a:rPr>
              <a:t>Movement of the sun not taken into account</a:t>
            </a:r>
          </a:p>
          <a:p>
            <a:pPr marL="457200" lvl="0" indent="-317500" algn="l" rtl="0">
              <a:spcBef>
                <a:spcPts val="0"/>
              </a:spcBef>
              <a:spcAft>
                <a:spcPts val="0"/>
              </a:spcAft>
              <a:buClr>
                <a:schemeClr val="lt1"/>
              </a:buClr>
              <a:buSzPts val="1400"/>
              <a:buFont typeface="Work Sans"/>
              <a:buChar char="●"/>
            </a:pPr>
            <a:r>
              <a:rPr lang="en">
                <a:solidFill>
                  <a:schemeClr val="lt1"/>
                </a:solidFill>
                <a:latin typeface="Work Sans"/>
                <a:ea typeface="Work Sans"/>
                <a:cs typeface="Work Sans"/>
                <a:sym typeface="Work Sans"/>
              </a:rPr>
              <a:t>Large amount of light loss (lower light levels not accurate)</a:t>
            </a:r>
          </a:p>
          <a:p>
            <a:pPr marL="457200" lvl="0" indent="-317500" algn="l" rtl="0">
              <a:spcBef>
                <a:spcPts val="0"/>
              </a:spcBef>
              <a:spcAft>
                <a:spcPts val="0"/>
              </a:spcAft>
              <a:buClr>
                <a:schemeClr val="lt1"/>
              </a:buClr>
              <a:buSzPts val="1400"/>
              <a:buFont typeface="Work Sans"/>
              <a:buChar char="●"/>
            </a:pPr>
            <a:r>
              <a:rPr lang="en">
                <a:solidFill>
                  <a:schemeClr val="lt1"/>
                </a:solidFill>
                <a:latin typeface="Work Sans"/>
                <a:ea typeface="Work Sans"/>
                <a:cs typeface="Work Sans"/>
                <a:sym typeface="Work Sans"/>
              </a:rPr>
              <a:t>Measured lux values moved up and down in constant environment</a:t>
            </a:r>
            <a:endParaRPr>
              <a:solidFill>
                <a:schemeClr val="lt1"/>
              </a:solidFill>
              <a:latin typeface="Work Sans"/>
              <a:ea typeface="Work Sans"/>
              <a:cs typeface="Work Sans"/>
              <a:sym typeface="Work Sans"/>
            </a:endParaRPr>
          </a:p>
        </p:txBody>
      </p:sp>
      <p:pic>
        <p:nvPicPr>
          <p:cNvPr id="10" name="Picture 9">
            <a:extLst>
              <a:ext uri="{FF2B5EF4-FFF2-40B4-BE49-F238E27FC236}">
                <a16:creationId xmlns:a16="http://schemas.microsoft.com/office/drawing/2014/main" id="{53CF381D-43CE-A442-2B1D-8AA40F705810}"/>
              </a:ext>
            </a:extLst>
          </p:cNvPr>
          <p:cNvPicPr>
            <a:picLocks noChangeAspect="1"/>
          </p:cNvPicPr>
          <p:nvPr/>
        </p:nvPicPr>
        <p:blipFill>
          <a:blip r:embed="rId6"/>
          <a:stretch>
            <a:fillRect/>
          </a:stretch>
        </p:blipFill>
        <p:spPr>
          <a:xfrm>
            <a:off x="3276815" y="3244966"/>
            <a:ext cx="2679888" cy="1612895"/>
          </a:xfrm>
          <a:prstGeom prst="rect">
            <a:avLst/>
          </a:prstGeom>
        </p:spPr>
      </p:pic>
      <p:pic>
        <p:nvPicPr>
          <p:cNvPr id="34" name="Audio 33">
            <a:hlinkClick r:id="" action="ppaction://media"/>
            <a:extLst>
              <a:ext uri="{FF2B5EF4-FFF2-40B4-BE49-F238E27FC236}">
                <a16:creationId xmlns:a16="http://schemas.microsoft.com/office/drawing/2014/main" id="{EB9DFF82-3C84-5348-50A9-9600746AA9F6}"/>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39844" t="-139844" r="-139844" b="-139844"/>
          <a:stretch>
            <a:fillRect/>
          </a:stretch>
        </p:blipFill>
        <p:spPr>
          <a:xfrm>
            <a:off x="7539228" y="3538728"/>
            <a:ext cx="1543050" cy="1543050"/>
          </a:xfrm>
          <a:prstGeom prst="ellipse">
            <a:avLst/>
          </a:prstGeom>
        </p:spPr>
      </p:pic>
      <p:sp>
        <p:nvSpPr>
          <p:cNvPr id="2" name="TextBox 1">
            <a:extLst>
              <a:ext uri="{FF2B5EF4-FFF2-40B4-BE49-F238E27FC236}">
                <a16:creationId xmlns:a16="http://schemas.microsoft.com/office/drawing/2014/main" id="{BDF527E0-2EE1-006A-9D40-22AE09B44DD6}"/>
              </a:ext>
            </a:extLst>
          </p:cNvPr>
          <p:cNvSpPr txBox="1"/>
          <p:nvPr/>
        </p:nvSpPr>
        <p:spPr>
          <a:xfrm>
            <a:off x="4061091" y="862060"/>
            <a:ext cx="808265" cy="523220"/>
          </a:xfrm>
          <a:prstGeom prst="rect">
            <a:avLst/>
          </a:prstGeom>
          <a:solidFill>
            <a:schemeClr val="tx1"/>
          </a:solidFill>
        </p:spPr>
        <p:txBody>
          <a:bodyPr wrap="square" rtlCol="0">
            <a:spAutoFit/>
          </a:bodyPr>
          <a:lstStyle/>
          <a:p>
            <a:r>
              <a:rPr lang="en-US">
                <a:solidFill>
                  <a:srgbClr val="FFC000"/>
                </a:solidFill>
              </a:rPr>
              <a:t>Light Source</a:t>
            </a:r>
          </a:p>
        </p:txBody>
      </p:sp>
      <p:sp>
        <p:nvSpPr>
          <p:cNvPr id="3" name="TextBox 2">
            <a:extLst>
              <a:ext uri="{FF2B5EF4-FFF2-40B4-BE49-F238E27FC236}">
                <a16:creationId xmlns:a16="http://schemas.microsoft.com/office/drawing/2014/main" id="{70C749C5-6593-9656-2AE0-44D60FF44241}"/>
              </a:ext>
            </a:extLst>
          </p:cNvPr>
          <p:cNvSpPr txBox="1"/>
          <p:nvPr/>
        </p:nvSpPr>
        <p:spPr>
          <a:xfrm>
            <a:off x="2642156" y="2218680"/>
            <a:ext cx="1091429" cy="523220"/>
          </a:xfrm>
          <a:prstGeom prst="rect">
            <a:avLst/>
          </a:prstGeom>
          <a:solidFill>
            <a:schemeClr val="tx1"/>
          </a:solidFill>
        </p:spPr>
        <p:txBody>
          <a:bodyPr wrap="square" rtlCol="0">
            <a:spAutoFit/>
          </a:bodyPr>
          <a:lstStyle/>
          <a:p>
            <a:r>
              <a:rPr lang="en-US">
                <a:solidFill>
                  <a:srgbClr val="FFC000"/>
                </a:solidFill>
              </a:rPr>
              <a:t>Collimating Lenses</a:t>
            </a:r>
          </a:p>
        </p:txBody>
      </p:sp>
      <p:sp>
        <p:nvSpPr>
          <p:cNvPr id="4" name="TextBox 3">
            <a:extLst>
              <a:ext uri="{FF2B5EF4-FFF2-40B4-BE49-F238E27FC236}">
                <a16:creationId xmlns:a16="http://schemas.microsoft.com/office/drawing/2014/main" id="{F5D86E4C-7FE1-8A17-655F-FFDFFE4FFA95}"/>
              </a:ext>
            </a:extLst>
          </p:cNvPr>
          <p:cNvSpPr txBox="1"/>
          <p:nvPr/>
        </p:nvSpPr>
        <p:spPr>
          <a:xfrm>
            <a:off x="1807239" y="2244489"/>
            <a:ext cx="761999" cy="523220"/>
          </a:xfrm>
          <a:prstGeom prst="rect">
            <a:avLst/>
          </a:prstGeom>
          <a:solidFill>
            <a:schemeClr val="tx1"/>
          </a:solidFill>
        </p:spPr>
        <p:txBody>
          <a:bodyPr wrap="square" rtlCol="0">
            <a:spAutoFit/>
          </a:bodyPr>
          <a:lstStyle/>
          <a:p>
            <a:r>
              <a:rPr lang="en-US">
                <a:solidFill>
                  <a:srgbClr val="FFC000"/>
                </a:solidFill>
              </a:rPr>
              <a:t>Beam Splitter</a:t>
            </a:r>
          </a:p>
        </p:txBody>
      </p:sp>
      <p:sp>
        <p:nvSpPr>
          <p:cNvPr id="5" name="TextBox 4">
            <a:extLst>
              <a:ext uri="{FF2B5EF4-FFF2-40B4-BE49-F238E27FC236}">
                <a16:creationId xmlns:a16="http://schemas.microsoft.com/office/drawing/2014/main" id="{A0C940CB-3DCB-26E5-E154-8720F4E65F70}"/>
              </a:ext>
            </a:extLst>
          </p:cNvPr>
          <p:cNvSpPr txBox="1"/>
          <p:nvPr/>
        </p:nvSpPr>
        <p:spPr>
          <a:xfrm>
            <a:off x="318293" y="2202016"/>
            <a:ext cx="1285098" cy="738664"/>
          </a:xfrm>
          <a:prstGeom prst="rect">
            <a:avLst/>
          </a:prstGeom>
          <a:solidFill>
            <a:schemeClr val="tx1"/>
          </a:solidFill>
        </p:spPr>
        <p:txBody>
          <a:bodyPr wrap="square" rtlCol="0">
            <a:spAutoFit/>
          </a:bodyPr>
          <a:lstStyle/>
          <a:p>
            <a:r>
              <a:rPr lang="en-US">
                <a:solidFill>
                  <a:srgbClr val="FFC000"/>
                </a:solidFill>
              </a:rPr>
              <a:t>1200 line/mm diffraction grating</a:t>
            </a:r>
          </a:p>
        </p:txBody>
      </p:sp>
      <p:sp>
        <p:nvSpPr>
          <p:cNvPr id="6" name="TextBox 5">
            <a:extLst>
              <a:ext uri="{FF2B5EF4-FFF2-40B4-BE49-F238E27FC236}">
                <a16:creationId xmlns:a16="http://schemas.microsoft.com/office/drawing/2014/main" id="{37711477-61EA-A0E5-8D46-2C08A17ABC60}"/>
              </a:ext>
            </a:extLst>
          </p:cNvPr>
          <p:cNvSpPr txBox="1"/>
          <p:nvPr/>
        </p:nvSpPr>
        <p:spPr>
          <a:xfrm>
            <a:off x="1809133" y="628696"/>
            <a:ext cx="747860" cy="307777"/>
          </a:xfrm>
          <a:prstGeom prst="rect">
            <a:avLst/>
          </a:prstGeom>
          <a:solidFill>
            <a:schemeClr val="tx1"/>
          </a:solidFill>
        </p:spPr>
        <p:txBody>
          <a:bodyPr wrap="square" rtlCol="0">
            <a:spAutoFit/>
          </a:bodyPr>
          <a:lstStyle/>
          <a:p>
            <a:r>
              <a:rPr lang="en-US">
                <a:solidFill>
                  <a:srgbClr val="FFC000"/>
                </a:solidFill>
              </a:rPr>
              <a:t>Sensor</a:t>
            </a:r>
          </a:p>
        </p:txBody>
      </p:sp>
      <p:sp>
        <p:nvSpPr>
          <p:cNvPr id="7" name="TextBox 6">
            <a:extLst>
              <a:ext uri="{FF2B5EF4-FFF2-40B4-BE49-F238E27FC236}">
                <a16:creationId xmlns:a16="http://schemas.microsoft.com/office/drawing/2014/main" id="{8F2B18DE-6DC2-4D8D-1378-987E9153EBA4}"/>
              </a:ext>
            </a:extLst>
          </p:cNvPr>
          <p:cNvSpPr txBox="1"/>
          <p:nvPr/>
        </p:nvSpPr>
        <p:spPr>
          <a:xfrm>
            <a:off x="348672" y="660065"/>
            <a:ext cx="876654" cy="307777"/>
          </a:xfrm>
          <a:prstGeom prst="rect">
            <a:avLst/>
          </a:prstGeom>
          <a:solidFill>
            <a:schemeClr val="tx1"/>
          </a:solidFill>
        </p:spPr>
        <p:txBody>
          <a:bodyPr wrap="square" rtlCol="0">
            <a:spAutoFit/>
          </a:bodyPr>
          <a:lstStyle/>
          <a:p>
            <a:r>
              <a:rPr lang="en-US">
                <a:solidFill>
                  <a:srgbClr val="FFC000"/>
                </a:solidFill>
              </a:rPr>
              <a:t>Aperture</a:t>
            </a:r>
          </a:p>
        </p:txBody>
      </p:sp>
      <p:cxnSp>
        <p:nvCxnSpPr>
          <p:cNvPr id="9" name="Straight Arrow Connector 8">
            <a:extLst>
              <a:ext uri="{FF2B5EF4-FFF2-40B4-BE49-F238E27FC236}">
                <a16:creationId xmlns:a16="http://schemas.microsoft.com/office/drawing/2014/main" id="{35ACDC7E-64F1-5A29-8038-54B8E98A98CA}"/>
              </a:ext>
            </a:extLst>
          </p:cNvPr>
          <p:cNvCxnSpPr>
            <a:cxnSpLocks/>
            <a:stCxn id="7" idx="3"/>
          </p:cNvCxnSpPr>
          <p:nvPr/>
        </p:nvCxnSpPr>
        <p:spPr>
          <a:xfrm>
            <a:off x="1225326" y="813954"/>
            <a:ext cx="172430" cy="443346"/>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853C49B-213F-57BA-0A50-BB4C53C8E2F0}"/>
              </a:ext>
            </a:extLst>
          </p:cNvPr>
          <p:cNvCxnSpPr/>
          <p:nvPr/>
        </p:nvCxnSpPr>
        <p:spPr>
          <a:xfrm flipV="1">
            <a:off x="971550" y="1797146"/>
            <a:ext cx="253776" cy="376284"/>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C604E6F-7CC5-CDE9-7A48-312339953141}"/>
              </a:ext>
            </a:extLst>
          </p:cNvPr>
          <p:cNvCxnSpPr>
            <a:stCxn id="6" idx="2"/>
          </p:cNvCxnSpPr>
          <p:nvPr/>
        </p:nvCxnSpPr>
        <p:spPr>
          <a:xfrm flipH="1">
            <a:off x="1917700" y="936473"/>
            <a:ext cx="265363" cy="187197"/>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01DF0CE-3509-B379-FFDA-8C8975F0AAF3}"/>
              </a:ext>
            </a:extLst>
          </p:cNvPr>
          <p:cNvCxnSpPr/>
          <p:nvPr/>
        </p:nvCxnSpPr>
        <p:spPr>
          <a:xfrm flipV="1">
            <a:off x="2190874" y="1797146"/>
            <a:ext cx="50676" cy="421534"/>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26A98CE-A342-FA33-FEED-F1C15231E643}"/>
              </a:ext>
            </a:extLst>
          </p:cNvPr>
          <p:cNvCxnSpPr>
            <a:stCxn id="3" idx="0"/>
          </p:cNvCxnSpPr>
          <p:nvPr/>
        </p:nvCxnSpPr>
        <p:spPr>
          <a:xfrm flipH="1" flipV="1">
            <a:off x="3044955" y="1882243"/>
            <a:ext cx="142916" cy="336437"/>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8214E3A-BBB0-B882-FE22-1FB62F193458}"/>
              </a:ext>
            </a:extLst>
          </p:cNvPr>
          <p:cNvCxnSpPr/>
          <p:nvPr/>
        </p:nvCxnSpPr>
        <p:spPr>
          <a:xfrm flipH="1">
            <a:off x="4083050" y="1390650"/>
            <a:ext cx="378406" cy="184150"/>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38" name="Picture 37" descr="A person with long hair smiling&#10;&#10;AI-generated content may be incorrect.">
            <a:extLst>
              <a:ext uri="{FF2B5EF4-FFF2-40B4-BE49-F238E27FC236}">
                <a16:creationId xmlns:a16="http://schemas.microsoft.com/office/drawing/2014/main" id="{7353FDC9-22AF-DD64-7672-B34FA76205C8}"/>
              </a:ext>
            </a:extLst>
          </p:cNvPr>
          <p:cNvPicPr>
            <a:picLocks noChangeAspect="1"/>
          </p:cNvPicPr>
          <p:nvPr/>
        </p:nvPicPr>
        <p:blipFill>
          <a:blip r:embed="rId8"/>
          <a:srcRect l="6442" t="18703" r="7015" b="17230"/>
          <a:stretch/>
        </p:blipFill>
        <p:spPr>
          <a:xfrm>
            <a:off x="8135380" y="81140"/>
            <a:ext cx="658889" cy="636422"/>
          </a:xfrm>
          <a:prstGeom prst="rect">
            <a:avLst/>
          </a:prstGeom>
        </p:spPr>
      </p:pic>
      <p:sp>
        <p:nvSpPr>
          <p:cNvPr id="39" name="Google Shape;334;p41">
            <a:extLst>
              <a:ext uri="{FF2B5EF4-FFF2-40B4-BE49-F238E27FC236}">
                <a16:creationId xmlns:a16="http://schemas.microsoft.com/office/drawing/2014/main" id="{6B3A4D79-703B-2C28-32D6-CDDED80FF26F}"/>
              </a:ext>
            </a:extLst>
          </p:cNvPr>
          <p:cNvSpPr txBox="1"/>
          <p:nvPr/>
        </p:nvSpPr>
        <p:spPr>
          <a:xfrm>
            <a:off x="7532691" y="554312"/>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1525"/>
    </mc:Choice>
    <mc:Fallback xmlns="">
      <p:transition spd="slow" advTm="215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10">
          <a:extLst>
            <a:ext uri="{FF2B5EF4-FFF2-40B4-BE49-F238E27FC236}">
              <a16:creationId xmlns:a16="http://schemas.microsoft.com/office/drawing/2014/main" id="{7B8551F3-2443-2B06-2D0D-7CDDACE39AB7}"/>
            </a:ext>
          </a:extLst>
        </p:cNvPr>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F2955DA-C0D1-76A1-2560-CE08D58FF696}"/>
              </a:ext>
            </a:extLst>
          </p:cNvPr>
          <p:cNvSpPr>
            <a:spLocks noGrp="1"/>
          </p:cNvSpPr>
          <p:nvPr>
            <p:ph type="pic" idx="2"/>
          </p:nvPr>
        </p:nvSpPr>
        <p:spPr/>
        <p:txBody>
          <a:bodyPr/>
          <a:lstStyle/>
          <a:p>
            <a:endParaRPr lang="en-US"/>
          </a:p>
        </p:txBody>
      </p:sp>
      <p:sp>
        <p:nvSpPr>
          <p:cNvPr id="712" name="Google Shape;712;p76">
            <a:extLst>
              <a:ext uri="{FF2B5EF4-FFF2-40B4-BE49-F238E27FC236}">
                <a16:creationId xmlns:a16="http://schemas.microsoft.com/office/drawing/2014/main" id="{79715509-B5AC-5C2A-156F-9DB9DA00E37E}"/>
              </a:ext>
            </a:extLst>
          </p:cNvPr>
          <p:cNvSpPr txBox="1">
            <a:spLocks noGrp="1"/>
          </p:cNvSpPr>
          <p:nvPr>
            <p:ph type="title"/>
          </p:nvPr>
        </p:nvSpPr>
        <p:spPr>
          <a:xfrm>
            <a:off x="118774" y="390949"/>
            <a:ext cx="5302311" cy="825530"/>
          </a:xfrm>
          <a:prstGeom prst="rect">
            <a:avLst/>
          </a:prstGeom>
        </p:spPr>
        <p:txBody>
          <a:bodyPr spcFirstLastPara="1" wrap="square" lIns="91425" tIns="91425" rIns="91425" bIns="91425" anchor="t" anchorCtr="0">
            <a:normAutofit fontScale="90000"/>
          </a:bodyPr>
          <a:lstStyle/>
          <a:p>
            <a:pPr marL="0" lvl="0" indent="0" algn="r" rtl="0">
              <a:spcBef>
                <a:spcPts val="0"/>
              </a:spcBef>
              <a:spcAft>
                <a:spcPts val="0"/>
              </a:spcAft>
              <a:buNone/>
            </a:pPr>
            <a:r>
              <a:rPr lang="en" dirty="0"/>
              <a:t>Prototyping and Testing</a:t>
            </a:r>
            <a:endParaRPr dirty="0"/>
          </a:p>
        </p:txBody>
      </p:sp>
      <p:sp>
        <p:nvSpPr>
          <p:cNvPr id="713" name="Google Shape;713;p76">
            <a:extLst>
              <a:ext uri="{FF2B5EF4-FFF2-40B4-BE49-F238E27FC236}">
                <a16:creationId xmlns:a16="http://schemas.microsoft.com/office/drawing/2014/main" id="{7D9C07E9-3888-D066-F72A-C0EC266A23E2}"/>
              </a:ext>
            </a:extLst>
          </p:cNvPr>
          <p:cNvSpPr txBox="1">
            <a:spLocks noGrp="1"/>
          </p:cNvSpPr>
          <p:nvPr>
            <p:ph type="sldNum" idx="4294967295"/>
          </p:nvPr>
        </p:nvSpPr>
        <p:spPr>
          <a:xfrm>
            <a:off x="8594725" y="88900"/>
            <a:ext cx="549275" cy="31115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43</a:t>
            </a:fld>
            <a:endParaRPr/>
          </a:p>
        </p:txBody>
      </p:sp>
      <p:sp>
        <p:nvSpPr>
          <p:cNvPr id="715" name="Google Shape;715;p76">
            <a:extLst>
              <a:ext uri="{FF2B5EF4-FFF2-40B4-BE49-F238E27FC236}">
                <a16:creationId xmlns:a16="http://schemas.microsoft.com/office/drawing/2014/main" id="{DB95AD15-1F55-FE64-A7AB-3BF70233AF3B}"/>
              </a:ext>
            </a:extLst>
          </p:cNvPr>
          <p:cNvSpPr txBox="1"/>
          <p:nvPr/>
        </p:nvSpPr>
        <p:spPr>
          <a:xfrm>
            <a:off x="3480688" y="1139315"/>
            <a:ext cx="3834825" cy="30540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chemeClr val="lt1"/>
              </a:buClr>
              <a:buSzPts val="1400"/>
              <a:buFont typeface="Work Sans"/>
              <a:buChar char="●"/>
            </a:pPr>
            <a:r>
              <a:rPr lang="en-US">
                <a:solidFill>
                  <a:schemeClr val="lt1"/>
                </a:solidFill>
                <a:latin typeface="Work Sans"/>
                <a:ea typeface="Work Sans"/>
                <a:cs typeface="Work Sans"/>
                <a:sym typeface="Work Sans"/>
              </a:rPr>
              <a:t>All measurements to be confirmed with a store-bought sensor</a:t>
            </a:r>
          </a:p>
          <a:p>
            <a:pPr marL="457200" lvl="0" indent="-317500" algn="l" rtl="0">
              <a:spcBef>
                <a:spcPts val="0"/>
              </a:spcBef>
              <a:spcAft>
                <a:spcPts val="0"/>
              </a:spcAft>
              <a:buClr>
                <a:schemeClr val="lt1"/>
              </a:buClr>
              <a:buSzPts val="1400"/>
              <a:buFont typeface="Work Sans"/>
              <a:buChar char="●"/>
            </a:pPr>
            <a:r>
              <a:rPr lang="en-US">
                <a:solidFill>
                  <a:schemeClr val="lt1"/>
                </a:solidFill>
                <a:latin typeface="Work Sans"/>
                <a:ea typeface="Work Sans"/>
                <a:cs typeface="Work Sans"/>
                <a:sym typeface="Work Sans"/>
              </a:rPr>
              <a:t>Pre-calibration, sensor values were far off</a:t>
            </a:r>
          </a:p>
          <a:p>
            <a:pPr marL="457200" lvl="0" indent="-317500" algn="l" rtl="0">
              <a:spcBef>
                <a:spcPts val="0"/>
              </a:spcBef>
              <a:spcAft>
                <a:spcPts val="0"/>
              </a:spcAft>
              <a:buClr>
                <a:schemeClr val="lt1"/>
              </a:buClr>
              <a:buSzPts val="1400"/>
              <a:buFont typeface="Work Sans"/>
              <a:buChar char="●"/>
            </a:pPr>
            <a:r>
              <a:rPr lang="en-US">
                <a:solidFill>
                  <a:schemeClr val="lt1"/>
                </a:solidFill>
                <a:latin typeface="Work Sans"/>
                <a:ea typeface="Work Sans"/>
                <a:cs typeface="Work Sans"/>
                <a:sym typeface="Work Sans"/>
              </a:rPr>
              <a:t>Changing integration time improved range of values, but only to a degree – needed to be multiplied by another value</a:t>
            </a:r>
          </a:p>
          <a:p>
            <a:pPr marL="457200" lvl="0" indent="-317500" algn="l" rtl="0">
              <a:spcBef>
                <a:spcPts val="0"/>
              </a:spcBef>
              <a:spcAft>
                <a:spcPts val="0"/>
              </a:spcAft>
              <a:buClr>
                <a:schemeClr val="lt1"/>
              </a:buClr>
              <a:buSzPts val="1400"/>
              <a:buFont typeface="Work Sans"/>
              <a:buChar char="●"/>
            </a:pPr>
            <a:r>
              <a:rPr lang="en-US">
                <a:solidFill>
                  <a:schemeClr val="lt1"/>
                </a:solidFill>
                <a:latin typeface="Work Sans"/>
                <a:ea typeface="Work Sans"/>
                <a:cs typeface="Work Sans"/>
                <a:sym typeface="Work Sans"/>
              </a:rPr>
              <a:t>Sensor now seems to be accurate within 15% above 100 lux (have not tested with filters yet) – need to get closer to 10%</a:t>
            </a:r>
          </a:p>
        </p:txBody>
      </p:sp>
      <p:pic>
        <p:nvPicPr>
          <p:cNvPr id="13" name="Picture 12" descr="A person smiling at the camera&#10;&#10;Description automatically generated">
            <a:extLst>
              <a:ext uri="{FF2B5EF4-FFF2-40B4-BE49-F238E27FC236}">
                <a16:creationId xmlns:a16="http://schemas.microsoft.com/office/drawing/2014/main" id="{6E790322-E192-0705-1B4B-DF2661089DBF}"/>
              </a:ext>
            </a:extLst>
          </p:cNvPr>
          <p:cNvPicPr>
            <a:picLocks noChangeAspect="1"/>
          </p:cNvPicPr>
          <p:nvPr/>
        </p:nvPicPr>
        <p:blipFill>
          <a:blip r:embed="rId5"/>
          <a:stretch>
            <a:fillRect/>
          </a:stretch>
        </p:blipFill>
        <p:spPr>
          <a:xfrm>
            <a:off x="8368740" y="0"/>
            <a:ext cx="775210" cy="775210"/>
          </a:xfrm>
          <a:prstGeom prst="rect">
            <a:avLst/>
          </a:prstGeom>
        </p:spPr>
      </p:pic>
      <p:pic>
        <p:nvPicPr>
          <p:cNvPr id="823" name="Audio 822">
            <a:hlinkClick r:id="" action="ppaction://media"/>
            <a:extLst>
              <a:ext uri="{FF2B5EF4-FFF2-40B4-BE49-F238E27FC236}">
                <a16:creationId xmlns:a16="http://schemas.microsoft.com/office/drawing/2014/main" id="{55856F2C-955D-A71A-6DBB-3473F76753EE}"/>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
        <p:nvSpPr>
          <p:cNvPr id="2" name="Google Shape;334;p41">
            <a:extLst>
              <a:ext uri="{FF2B5EF4-FFF2-40B4-BE49-F238E27FC236}">
                <a16:creationId xmlns:a16="http://schemas.microsoft.com/office/drawing/2014/main" id="{F344A2AA-B8C5-E15B-B71F-3EEF3CCFE1D6}"/>
              </a:ext>
            </a:extLst>
          </p:cNvPr>
          <p:cNvSpPr txBox="1"/>
          <p:nvPr/>
        </p:nvSpPr>
        <p:spPr>
          <a:xfrm>
            <a:off x="7747914" y="64654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graphicFrame>
        <p:nvGraphicFramePr>
          <p:cNvPr id="4" name="Table 3">
            <a:extLst>
              <a:ext uri="{FF2B5EF4-FFF2-40B4-BE49-F238E27FC236}">
                <a16:creationId xmlns:a16="http://schemas.microsoft.com/office/drawing/2014/main" id="{B8AF7646-BFE3-E11E-0FC8-ACC135B615CD}"/>
              </a:ext>
            </a:extLst>
          </p:cNvPr>
          <p:cNvGraphicFramePr>
            <a:graphicFrameLocks noGrp="1"/>
          </p:cNvGraphicFramePr>
          <p:nvPr>
            <p:extLst>
              <p:ext uri="{D42A27DB-BD31-4B8C-83A1-F6EECF244321}">
                <p14:modId xmlns:p14="http://schemas.microsoft.com/office/powerpoint/2010/main" val="3226939541"/>
              </p:ext>
            </p:extLst>
          </p:nvPr>
        </p:nvGraphicFramePr>
        <p:xfrm>
          <a:off x="28593" y="950185"/>
          <a:ext cx="3552950" cy="3624631"/>
        </p:xfrm>
        <a:graphic>
          <a:graphicData uri="http://schemas.openxmlformats.org/drawingml/2006/table">
            <a:tbl>
              <a:tblPr>
                <a:tableStyleId>{551DF671-B5B6-4009-8419-09253A1CBF6B}</a:tableStyleId>
              </a:tblPr>
              <a:tblGrid>
                <a:gridCol w="1134835">
                  <a:extLst>
                    <a:ext uri="{9D8B030D-6E8A-4147-A177-3AD203B41FA5}">
                      <a16:colId xmlns:a16="http://schemas.microsoft.com/office/drawing/2014/main" val="2132425040"/>
                    </a:ext>
                  </a:extLst>
                </a:gridCol>
                <a:gridCol w="898071">
                  <a:extLst>
                    <a:ext uri="{9D8B030D-6E8A-4147-A177-3AD203B41FA5}">
                      <a16:colId xmlns:a16="http://schemas.microsoft.com/office/drawing/2014/main" val="3335150022"/>
                    </a:ext>
                  </a:extLst>
                </a:gridCol>
                <a:gridCol w="1520044">
                  <a:extLst>
                    <a:ext uri="{9D8B030D-6E8A-4147-A177-3AD203B41FA5}">
                      <a16:colId xmlns:a16="http://schemas.microsoft.com/office/drawing/2014/main" val="2185278014"/>
                    </a:ext>
                  </a:extLst>
                </a:gridCol>
              </a:tblGrid>
              <a:tr h="151486">
                <a:tc>
                  <a:txBody>
                    <a:bodyPr/>
                    <a:lstStyle/>
                    <a:p>
                      <a:pPr algn="l" fontAlgn="b"/>
                      <a:r>
                        <a:rPr lang="en-US" sz="700" u="none" strike="noStrike" dirty="0">
                          <a:effectLst/>
                        </a:rPr>
                        <a:t>Store-Bought Sensor Lux</a:t>
                      </a:r>
                      <a:endParaRPr lang="en-US" sz="700" b="1" i="0" u="none" strike="noStrike" dirty="0">
                        <a:solidFill>
                          <a:srgbClr val="FFFFFF"/>
                        </a:solidFill>
                        <a:effectLst/>
                        <a:latin typeface="Aptos Narrow" panose="020B0004020202020204" pitchFamily="34" charset="0"/>
                      </a:endParaRPr>
                    </a:p>
                  </a:txBody>
                  <a:tcPr marL="4328" marR="4328" marT="4328" marB="0" anchor="b">
                    <a:solidFill>
                      <a:schemeClr val="bg1"/>
                    </a:solidFill>
                  </a:tcPr>
                </a:tc>
                <a:tc>
                  <a:txBody>
                    <a:bodyPr/>
                    <a:lstStyle/>
                    <a:p>
                      <a:pPr algn="l" fontAlgn="b"/>
                      <a:r>
                        <a:rPr lang="en-US" sz="700" u="none" strike="noStrike">
                          <a:effectLst/>
                        </a:rPr>
                        <a:t>GEA Lux</a:t>
                      </a:r>
                      <a:endParaRPr lang="en-US" sz="700" b="1" i="0" u="none" strike="noStrike">
                        <a:solidFill>
                          <a:srgbClr val="FFFFFF"/>
                        </a:solidFill>
                        <a:effectLst/>
                        <a:latin typeface="Aptos Narrow" panose="020B0004020202020204" pitchFamily="34" charset="0"/>
                      </a:endParaRPr>
                    </a:p>
                  </a:txBody>
                  <a:tcPr marL="4328" marR="4328" marT="4328" marB="0" anchor="b">
                    <a:solidFill>
                      <a:schemeClr val="bg1"/>
                    </a:solidFill>
                  </a:tcPr>
                </a:tc>
                <a:tc>
                  <a:txBody>
                    <a:bodyPr/>
                    <a:lstStyle/>
                    <a:p>
                      <a:pPr algn="l" fontAlgn="b"/>
                      <a:r>
                        <a:rPr lang="en-US" sz="700" u="none" strike="noStrike">
                          <a:effectLst/>
                        </a:rPr>
                        <a:t>% Difference in Lux</a:t>
                      </a:r>
                      <a:endParaRPr lang="en-US" sz="700" b="1" i="0" u="none" strike="noStrike">
                        <a:solidFill>
                          <a:srgbClr val="FFFFFF"/>
                        </a:solidFill>
                        <a:effectLst/>
                        <a:latin typeface="Aptos Narrow" panose="020B0004020202020204" pitchFamily="34" charset="0"/>
                      </a:endParaRPr>
                    </a:p>
                  </a:txBody>
                  <a:tcPr marL="4328" marR="4328" marT="4328" marB="0" anchor="b">
                    <a:solidFill>
                      <a:schemeClr val="bg1"/>
                    </a:solidFill>
                  </a:tcPr>
                </a:tc>
                <a:extLst>
                  <a:ext uri="{0D108BD9-81ED-4DB2-BD59-A6C34878D82A}">
                    <a16:rowId xmlns:a16="http://schemas.microsoft.com/office/drawing/2014/main" val="1295886761"/>
                  </a:ext>
                </a:extLst>
              </a:tr>
              <a:tr h="231543">
                <a:tc>
                  <a:txBody>
                    <a:bodyPr/>
                    <a:lstStyle/>
                    <a:p>
                      <a:pPr algn="r" fontAlgn="b"/>
                      <a:r>
                        <a:rPr lang="en-US" sz="700" u="none" strike="noStrike">
                          <a:effectLst/>
                        </a:rPr>
                        <a:t>0</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tc>
                  <a:txBody>
                    <a:bodyPr/>
                    <a:lstStyle/>
                    <a:p>
                      <a:pPr algn="r" fontAlgn="b"/>
                      <a:r>
                        <a:rPr lang="en-US" sz="700" u="none" strike="noStrike">
                          <a:effectLst/>
                        </a:rPr>
                        <a:t>0</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tc>
                  <a:txBody>
                    <a:bodyPr/>
                    <a:lstStyle/>
                    <a:p>
                      <a:pPr algn="ctr" fontAlgn="b"/>
                      <a:r>
                        <a:rPr lang="en-US" sz="700" u="none" strike="noStrike" dirty="0">
                          <a:effectLst/>
                        </a:rPr>
                        <a:t>#DIV/0!</a:t>
                      </a:r>
                      <a:endParaRPr lang="en-US" sz="700" b="0" i="0" u="none" strike="noStrike" dirty="0">
                        <a:solidFill>
                          <a:srgbClr val="000000"/>
                        </a:solidFill>
                        <a:effectLst/>
                        <a:latin typeface="Aptos Narrow" panose="020B0004020202020204" pitchFamily="34" charset="0"/>
                      </a:endParaRPr>
                    </a:p>
                  </a:txBody>
                  <a:tcPr marL="4328" marR="4328" marT="4328" marB="0" anchor="b">
                    <a:solidFill>
                      <a:schemeClr val="bg1"/>
                    </a:solidFill>
                  </a:tcPr>
                </a:tc>
                <a:extLst>
                  <a:ext uri="{0D108BD9-81ED-4DB2-BD59-A6C34878D82A}">
                    <a16:rowId xmlns:a16="http://schemas.microsoft.com/office/drawing/2014/main" val="2383348028"/>
                  </a:ext>
                </a:extLst>
              </a:tr>
              <a:tr h="231543">
                <a:tc>
                  <a:txBody>
                    <a:bodyPr/>
                    <a:lstStyle/>
                    <a:p>
                      <a:pPr algn="r" fontAlgn="b"/>
                      <a:r>
                        <a:rPr lang="en-US" sz="700" u="none" strike="noStrike">
                          <a:effectLst/>
                        </a:rPr>
                        <a:t>8</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tc>
                  <a:txBody>
                    <a:bodyPr/>
                    <a:lstStyle/>
                    <a:p>
                      <a:pPr algn="r" fontAlgn="b"/>
                      <a:r>
                        <a:rPr lang="en-US" sz="700" u="none" strike="noStrike">
                          <a:effectLst/>
                        </a:rPr>
                        <a:t>0</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tc>
                  <a:txBody>
                    <a:bodyPr/>
                    <a:lstStyle/>
                    <a:p>
                      <a:pPr algn="r" fontAlgn="b"/>
                      <a:r>
                        <a:rPr lang="en-US" sz="700" u="none" strike="noStrike">
                          <a:effectLst/>
                        </a:rPr>
                        <a:t>100</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extLst>
                  <a:ext uri="{0D108BD9-81ED-4DB2-BD59-A6C34878D82A}">
                    <a16:rowId xmlns:a16="http://schemas.microsoft.com/office/drawing/2014/main" val="2311707190"/>
                  </a:ext>
                </a:extLst>
              </a:tr>
              <a:tr h="231543">
                <a:tc>
                  <a:txBody>
                    <a:bodyPr/>
                    <a:lstStyle/>
                    <a:p>
                      <a:pPr algn="r" fontAlgn="b"/>
                      <a:r>
                        <a:rPr lang="en-US" sz="700" u="none" strike="noStrike">
                          <a:effectLst/>
                        </a:rPr>
                        <a:t>10</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tc>
                  <a:txBody>
                    <a:bodyPr/>
                    <a:lstStyle/>
                    <a:p>
                      <a:pPr algn="r" fontAlgn="b"/>
                      <a:r>
                        <a:rPr lang="en-US" sz="700" u="none" strike="noStrike">
                          <a:effectLst/>
                        </a:rPr>
                        <a:t>0</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tc>
                  <a:txBody>
                    <a:bodyPr/>
                    <a:lstStyle/>
                    <a:p>
                      <a:pPr algn="r" fontAlgn="b"/>
                      <a:r>
                        <a:rPr lang="en-US" sz="700" u="none" strike="noStrike">
                          <a:effectLst/>
                        </a:rPr>
                        <a:t>100</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extLst>
                  <a:ext uri="{0D108BD9-81ED-4DB2-BD59-A6C34878D82A}">
                    <a16:rowId xmlns:a16="http://schemas.microsoft.com/office/drawing/2014/main" val="2489322234"/>
                  </a:ext>
                </a:extLst>
              </a:tr>
              <a:tr h="231543">
                <a:tc>
                  <a:txBody>
                    <a:bodyPr/>
                    <a:lstStyle/>
                    <a:p>
                      <a:pPr algn="r" fontAlgn="b"/>
                      <a:r>
                        <a:rPr lang="en-US" sz="700" u="none" strike="noStrike">
                          <a:effectLst/>
                        </a:rPr>
                        <a:t>22</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tc>
                  <a:txBody>
                    <a:bodyPr/>
                    <a:lstStyle/>
                    <a:p>
                      <a:pPr algn="r" fontAlgn="b"/>
                      <a:r>
                        <a:rPr lang="en-US" sz="700" u="none" strike="noStrike">
                          <a:effectLst/>
                        </a:rPr>
                        <a:t>5</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tc>
                  <a:txBody>
                    <a:bodyPr/>
                    <a:lstStyle/>
                    <a:p>
                      <a:pPr algn="r" fontAlgn="b"/>
                      <a:r>
                        <a:rPr lang="en-US" sz="700" u="none" strike="noStrike">
                          <a:effectLst/>
                        </a:rPr>
                        <a:t>62.96296296</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extLst>
                  <a:ext uri="{0D108BD9-81ED-4DB2-BD59-A6C34878D82A}">
                    <a16:rowId xmlns:a16="http://schemas.microsoft.com/office/drawing/2014/main" val="1588824674"/>
                  </a:ext>
                </a:extLst>
              </a:tr>
              <a:tr h="231543">
                <a:tc>
                  <a:txBody>
                    <a:bodyPr/>
                    <a:lstStyle/>
                    <a:p>
                      <a:pPr algn="r" fontAlgn="b"/>
                      <a:r>
                        <a:rPr lang="en-US" sz="700" u="none" strike="noStrike">
                          <a:effectLst/>
                        </a:rPr>
                        <a:t>24</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tc>
                  <a:txBody>
                    <a:bodyPr/>
                    <a:lstStyle/>
                    <a:p>
                      <a:pPr algn="r" fontAlgn="b"/>
                      <a:r>
                        <a:rPr lang="en-US" sz="700" u="none" strike="noStrike">
                          <a:effectLst/>
                        </a:rPr>
                        <a:t>15</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tc>
                  <a:txBody>
                    <a:bodyPr/>
                    <a:lstStyle/>
                    <a:p>
                      <a:pPr algn="r" fontAlgn="b"/>
                      <a:r>
                        <a:rPr lang="en-US" sz="700" u="none" strike="noStrike">
                          <a:effectLst/>
                        </a:rPr>
                        <a:t>23.07692308</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extLst>
                  <a:ext uri="{0D108BD9-81ED-4DB2-BD59-A6C34878D82A}">
                    <a16:rowId xmlns:a16="http://schemas.microsoft.com/office/drawing/2014/main" val="4209307204"/>
                  </a:ext>
                </a:extLst>
              </a:tr>
              <a:tr h="231543">
                <a:tc>
                  <a:txBody>
                    <a:bodyPr/>
                    <a:lstStyle/>
                    <a:p>
                      <a:pPr algn="r" fontAlgn="b"/>
                      <a:r>
                        <a:rPr lang="en-US" sz="700" u="none" strike="noStrike">
                          <a:effectLst/>
                        </a:rPr>
                        <a:t>30</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tc>
                  <a:txBody>
                    <a:bodyPr/>
                    <a:lstStyle/>
                    <a:p>
                      <a:pPr algn="r" fontAlgn="b"/>
                      <a:r>
                        <a:rPr lang="en-US" sz="700" u="none" strike="noStrike">
                          <a:effectLst/>
                        </a:rPr>
                        <a:t>15</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tc>
                  <a:txBody>
                    <a:bodyPr/>
                    <a:lstStyle/>
                    <a:p>
                      <a:pPr algn="r" fontAlgn="b"/>
                      <a:r>
                        <a:rPr lang="en-US" sz="700" u="none" strike="noStrike">
                          <a:effectLst/>
                        </a:rPr>
                        <a:t>33.33333333</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extLst>
                  <a:ext uri="{0D108BD9-81ED-4DB2-BD59-A6C34878D82A}">
                    <a16:rowId xmlns:a16="http://schemas.microsoft.com/office/drawing/2014/main" val="2196357519"/>
                  </a:ext>
                </a:extLst>
              </a:tr>
              <a:tr h="231543">
                <a:tc>
                  <a:txBody>
                    <a:bodyPr/>
                    <a:lstStyle/>
                    <a:p>
                      <a:pPr algn="r" fontAlgn="b"/>
                      <a:r>
                        <a:rPr lang="en-US" sz="700" u="none" strike="noStrike">
                          <a:effectLst/>
                        </a:rPr>
                        <a:t>31</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tc>
                  <a:txBody>
                    <a:bodyPr/>
                    <a:lstStyle/>
                    <a:p>
                      <a:pPr algn="r" fontAlgn="b"/>
                      <a:r>
                        <a:rPr lang="en-US" sz="700" u="none" strike="noStrike">
                          <a:effectLst/>
                        </a:rPr>
                        <a:t>15</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tc>
                  <a:txBody>
                    <a:bodyPr/>
                    <a:lstStyle/>
                    <a:p>
                      <a:pPr algn="r" fontAlgn="b"/>
                      <a:r>
                        <a:rPr lang="en-US" sz="700" u="none" strike="noStrike">
                          <a:effectLst/>
                        </a:rPr>
                        <a:t>34.7826087</a:t>
                      </a:r>
                      <a:endParaRPr lang="en-US" sz="700" b="0" i="0" u="none" strike="noStrike">
                        <a:solidFill>
                          <a:srgbClr val="000000"/>
                        </a:solidFill>
                        <a:effectLst/>
                        <a:latin typeface="Aptos Narrow" panose="020B0004020202020204" pitchFamily="34" charset="0"/>
                      </a:endParaRPr>
                    </a:p>
                  </a:txBody>
                  <a:tcPr marL="4328" marR="4328" marT="4328" marB="0" anchor="b">
                    <a:solidFill>
                      <a:schemeClr val="bg1"/>
                    </a:solidFill>
                  </a:tcPr>
                </a:tc>
                <a:extLst>
                  <a:ext uri="{0D108BD9-81ED-4DB2-BD59-A6C34878D82A}">
                    <a16:rowId xmlns:a16="http://schemas.microsoft.com/office/drawing/2014/main" val="1097274139"/>
                  </a:ext>
                </a:extLst>
              </a:tr>
              <a:tr h="231543">
                <a:tc>
                  <a:txBody>
                    <a:bodyPr/>
                    <a:lstStyle/>
                    <a:p>
                      <a:pPr algn="r" fontAlgn="b"/>
                      <a:r>
                        <a:rPr lang="en-US" sz="700" u="none" strike="noStrike">
                          <a:effectLst/>
                        </a:rPr>
                        <a:t>143</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135</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2.877697842</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extLst>
                  <a:ext uri="{0D108BD9-81ED-4DB2-BD59-A6C34878D82A}">
                    <a16:rowId xmlns:a16="http://schemas.microsoft.com/office/drawing/2014/main" val="889937042"/>
                  </a:ext>
                </a:extLst>
              </a:tr>
              <a:tr h="231543">
                <a:tc>
                  <a:txBody>
                    <a:bodyPr/>
                    <a:lstStyle/>
                    <a:p>
                      <a:pPr algn="r" fontAlgn="b"/>
                      <a:r>
                        <a:rPr lang="en-US" sz="700" u="none" strike="noStrike">
                          <a:effectLst/>
                        </a:rPr>
                        <a:t>482</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450</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3.433476395</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extLst>
                  <a:ext uri="{0D108BD9-81ED-4DB2-BD59-A6C34878D82A}">
                    <a16:rowId xmlns:a16="http://schemas.microsoft.com/office/drawing/2014/main" val="1408317157"/>
                  </a:ext>
                </a:extLst>
              </a:tr>
              <a:tr h="231543">
                <a:tc>
                  <a:txBody>
                    <a:bodyPr/>
                    <a:lstStyle/>
                    <a:p>
                      <a:pPr algn="r" fontAlgn="b"/>
                      <a:r>
                        <a:rPr lang="en-US" sz="700" u="none" strike="noStrike">
                          <a:effectLst/>
                        </a:rPr>
                        <a:t>2970</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2705</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4.669603524</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extLst>
                  <a:ext uri="{0D108BD9-81ED-4DB2-BD59-A6C34878D82A}">
                    <a16:rowId xmlns:a16="http://schemas.microsoft.com/office/drawing/2014/main" val="2532745233"/>
                  </a:ext>
                </a:extLst>
              </a:tr>
              <a:tr h="231543">
                <a:tc>
                  <a:txBody>
                    <a:bodyPr/>
                    <a:lstStyle/>
                    <a:p>
                      <a:pPr algn="r" fontAlgn="b"/>
                      <a:r>
                        <a:rPr lang="en-US" sz="700" u="none" strike="noStrike">
                          <a:effectLst/>
                        </a:rPr>
                        <a:t>3450</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3270</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2.678571429</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extLst>
                  <a:ext uri="{0D108BD9-81ED-4DB2-BD59-A6C34878D82A}">
                    <a16:rowId xmlns:a16="http://schemas.microsoft.com/office/drawing/2014/main" val="1342532748"/>
                  </a:ext>
                </a:extLst>
              </a:tr>
              <a:tr h="231543">
                <a:tc>
                  <a:txBody>
                    <a:bodyPr/>
                    <a:lstStyle/>
                    <a:p>
                      <a:pPr algn="r" fontAlgn="b"/>
                      <a:r>
                        <a:rPr lang="en-US" sz="700" u="none" strike="noStrike">
                          <a:effectLst/>
                        </a:rPr>
                        <a:t>15250</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15150</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0.328947368</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extLst>
                  <a:ext uri="{0D108BD9-81ED-4DB2-BD59-A6C34878D82A}">
                    <a16:rowId xmlns:a16="http://schemas.microsoft.com/office/drawing/2014/main" val="922671805"/>
                  </a:ext>
                </a:extLst>
              </a:tr>
              <a:tr h="231543">
                <a:tc>
                  <a:txBody>
                    <a:bodyPr/>
                    <a:lstStyle/>
                    <a:p>
                      <a:pPr algn="r" fontAlgn="b"/>
                      <a:r>
                        <a:rPr lang="en-US" sz="700" u="none" strike="noStrike">
                          <a:effectLst/>
                        </a:rPr>
                        <a:t>59000</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54505</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3.960177966</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extLst>
                  <a:ext uri="{0D108BD9-81ED-4DB2-BD59-A6C34878D82A}">
                    <a16:rowId xmlns:a16="http://schemas.microsoft.com/office/drawing/2014/main" val="2053645301"/>
                  </a:ext>
                </a:extLst>
              </a:tr>
              <a:tr h="231543">
                <a:tc>
                  <a:txBody>
                    <a:bodyPr/>
                    <a:lstStyle/>
                    <a:p>
                      <a:pPr algn="r" fontAlgn="b"/>
                      <a:r>
                        <a:rPr lang="en-US" sz="700" u="none" strike="noStrike">
                          <a:effectLst/>
                        </a:rPr>
                        <a:t>78500</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75250</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2.113821138</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extLst>
                  <a:ext uri="{0D108BD9-81ED-4DB2-BD59-A6C34878D82A}">
                    <a16:rowId xmlns:a16="http://schemas.microsoft.com/office/drawing/2014/main" val="925989325"/>
                  </a:ext>
                </a:extLst>
              </a:tr>
              <a:tr h="231543">
                <a:tc>
                  <a:txBody>
                    <a:bodyPr/>
                    <a:lstStyle/>
                    <a:p>
                      <a:pPr algn="r" fontAlgn="b"/>
                      <a:r>
                        <a:rPr lang="en-US" sz="700" u="none" strike="noStrike">
                          <a:effectLst/>
                        </a:rPr>
                        <a:t>99710</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a:effectLst/>
                        </a:rPr>
                        <a:t>73620</a:t>
                      </a:r>
                      <a:endParaRPr lang="en-US" sz="700" b="0" i="0" u="none" strike="noStrike">
                        <a:solidFill>
                          <a:srgbClr val="000000"/>
                        </a:solidFill>
                        <a:effectLst/>
                        <a:latin typeface="Aptos Narrow" panose="020B0004020202020204" pitchFamily="34" charset="0"/>
                      </a:endParaRPr>
                    </a:p>
                  </a:txBody>
                  <a:tcPr marL="4328" marR="4328" marT="4328" marB="0" anchor="b">
                    <a:solidFill>
                      <a:srgbClr val="FFFF00"/>
                    </a:solidFill>
                  </a:tcPr>
                </a:tc>
                <a:tc>
                  <a:txBody>
                    <a:bodyPr/>
                    <a:lstStyle/>
                    <a:p>
                      <a:pPr algn="r" fontAlgn="b"/>
                      <a:r>
                        <a:rPr lang="en-US" sz="700" u="none" strike="noStrike" dirty="0">
                          <a:effectLst/>
                        </a:rPr>
                        <a:t>15.05221254</a:t>
                      </a:r>
                      <a:endParaRPr lang="en-US" sz="700" b="0" i="0" u="none" strike="noStrike" dirty="0">
                        <a:solidFill>
                          <a:srgbClr val="000000"/>
                        </a:solidFill>
                        <a:effectLst/>
                        <a:latin typeface="Aptos Narrow" panose="020B0004020202020204" pitchFamily="34" charset="0"/>
                      </a:endParaRPr>
                    </a:p>
                  </a:txBody>
                  <a:tcPr marL="4328" marR="4328" marT="4328" marB="0" anchor="b">
                    <a:solidFill>
                      <a:srgbClr val="FFFF00"/>
                    </a:solidFill>
                  </a:tcPr>
                </a:tc>
                <a:extLst>
                  <a:ext uri="{0D108BD9-81ED-4DB2-BD59-A6C34878D82A}">
                    <a16:rowId xmlns:a16="http://schemas.microsoft.com/office/drawing/2014/main" val="1558893210"/>
                  </a:ext>
                </a:extLst>
              </a:tr>
            </a:tbl>
          </a:graphicData>
        </a:graphic>
      </p:graphicFrame>
      <p:pic>
        <p:nvPicPr>
          <p:cNvPr id="5" name="Picture 4">
            <a:extLst>
              <a:ext uri="{FF2B5EF4-FFF2-40B4-BE49-F238E27FC236}">
                <a16:creationId xmlns:a16="http://schemas.microsoft.com/office/drawing/2014/main" id="{C862B7B7-D7E0-524F-CC7E-7FF7646F3BDF}"/>
              </a:ext>
            </a:extLst>
          </p:cNvPr>
          <p:cNvPicPr>
            <a:picLocks noChangeAspect="1"/>
          </p:cNvPicPr>
          <p:nvPr/>
        </p:nvPicPr>
        <p:blipFill>
          <a:blip r:embed="rId7"/>
          <a:stretch>
            <a:fillRect/>
          </a:stretch>
        </p:blipFill>
        <p:spPr>
          <a:xfrm>
            <a:off x="7185861" y="864110"/>
            <a:ext cx="1929545" cy="3430304"/>
          </a:xfrm>
          <a:prstGeom prst="rect">
            <a:avLst/>
          </a:prstGeom>
        </p:spPr>
      </p:pic>
      <p:cxnSp>
        <p:nvCxnSpPr>
          <p:cNvPr id="7" name="Straight Arrow Connector 6">
            <a:extLst>
              <a:ext uri="{FF2B5EF4-FFF2-40B4-BE49-F238E27FC236}">
                <a16:creationId xmlns:a16="http://schemas.microsoft.com/office/drawing/2014/main" id="{BC7E9B06-A241-D933-38E8-883860511E9C}"/>
              </a:ext>
            </a:extLst>
          </p:cNvPr>
          <p:cNvCxnSpPr/>
          <p:nvPr/>
        </p:nvCxnSpPr>
        <p:spPr>
          <a:xfrm flipH="1">
            <a:off x="8368740" y="1371600"/>
            <a:ext cx="414259" cy="12001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46B1D36-0E1D-88B7-3FB0-12A7591DE4A1}"/>
              </a:ext>
            </a:extLst>
          </p:cNvPr>
          <p:cNvCxnSpPr/>
          <p:nvPr/>
        </p:nvCxnSpPr>
        <p:spPr>
          <a:xfrm>
            <a:off x="7747914" y="1216479"/>
            <a:ext cx="349505" cy="13552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58CE00A-E3EC-C576-507A-E5106782DE16}"/>
              </a:ext>
            </a:extLst>
          </p:cNvPr>
          <p:cNvSpPr txBox="1"/>
          <p:nvPr/>
        </p:nvSpPr>
        <p:spPr>
          <a:xfrm>
            <a:off x="7048317" y="673962"/>
            <a:ext cx="1279212" cy="307777"/>
          </a:xfrm>
          <a:prstGeom prst="rect">
            <a:avLst/>
          </a:prstGeom>
          <a:solidFill>
            <a:schemeClr val="tx1"/>
          </a:solidFill>
        </p:spPr>
        <p:txBody>
          <a:bodyPr wrap="square" rtlCol="0">
            <a:spAutoFit/>
          </a:bodyPr>
          <a:lstStyle/>
          <a:p>
            <a:r>
              <a:rPr lang="en-US">
                <a:solidFill>
                  <a:schemeClr val="bg1"/>
                </a:solidFill>
              </a:rPr>
              <a:t>Store-Bought</a:t>
            </a:r>
          </a:p>
        </p:txBody>
      </p:sp>
      <p:sp>
        <p:nvSpPr>
          <p:cNvPr id="12" name="TextBox 11">
            <a:extLst>
              <a:ext uri="{FF2B5EF4-FFF2-40B4-BE49-F238E27FC236}">
                <a16:creationId xmlns:a16="http://schemas.microsoft.com/office/drawing/2014/main" id="{FD489D41-CA06-AE43-FCC5-E02FF93EA1D0}"/>
              </a:ext>
            </a:extLst>
          </p:cNvPr>
          <p:cNvSpPr txBox="1"/>
          <p:nvPr/>
        </p:nvSpPr>
        <p:spPr>
          <a:xfrm>
            <a:off x="8490407" y="1046590"/>
            <a:ext cx="563913" cy="307777"/>
          </a:xfrm>
          <a:prstGeom prst="rect">
            <a:avLst/>
          </a:prstGeom>
          <a:solidFill>
            <a:schemeClr val="tx1"/>
          </a:solidFill>
        </p:spPr>
        <p:txBody>
          <a:bodyPr wrap="square" rtlCol="0">
            <a:spAutoFit/>
          </a:bodyPr>
          <a:lstStyle/>
          <a:p>
            <a:r>
              <a:rPr lang="en-US">
                <a:solidFill>
                  <a:schemeClr val="bg1"/>
                </a:solidFill>
              </a:rPr>
              <a:t>GEA</a:t>
            </a:r>
          </a:p>
        </p:txBody>
      </p:sp>
    </p:spTree>
    <p:extLst>
      <p:ext uri="{BB962C8B-B14F-4D97-AF65-F5344CB8AC3E}">
        <p14:creationId xmlns:p14="http://schemas.microsoft.com/office/powerpoint/2010/main" val="2667379267"/>
      </p:ext>
    </p:extLst>
  </p:cSld>
  <p:clrMapOvr>
    <a:masterClrMapping/>
  </p:clrMapOvr>
  <mc:AlternateContent xmlns:mc="http://schemas.openxmlformats.org/markup-compatibility/2006" xmlns:p14="http://schemas.microsoft.com/office/powerpoint/2010/main">
    <mc:Choice Requires="p14">
      <p:transition spd="slow" p14:dur="2000" advTm="31537"/>
    </mc:Choice>
    <mc:Fallback xmlns="">
      <p:transition spd="slow" advTm="315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23"/>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77"/>
          <p:cNvSpPr txBox="1">
            <a:spLocks noGrp="1"/>
          </p:cNvSpPr>
          <p:nvPr>
            <p:ph type="title"/>
          </p:nvPr>
        </p:nvSpPr>
        <p:spPr>
          <a:xfrm>
            <a:off x="0" y="88850"/>
            <a:ext cx="4849200" cy="74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a:t>Testing PCB functionality</a:t>
            </a:r>
          </a:p>
        </p:txBody>
      </p:sp>
      <p:sp>
        <p:nvSpPr>
          <p:cNvPr id="721" name="Google Shape;721;p77"/>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44</a:t>
            </a:fld>
            <a:endParaRPr/>
          </a:p>
        </p:txBody>
      </p:sp>
      <p:pic>
        <p:nvPicPr>
          <p:cNvPr id="722" name="Google Shape;722;p77"/>
          <p:cNvPicPr preferRelativeResize="0"/>
          <p:nvPr/>
        </p:nvPicPr>
        <p:blipFill>
          <a:blip r:embed="rId5">
            <a:alphaModFix/>
          </a:blip>
          <a:stretch>
            <a:fillRect/>
          </a:stretch>
        </p:blipFill>
        <p:spPr>
          <a:xfrm>
            <a:off x="228600" y="650325"/>
            <a:ext cx="4508450" cy="4493175"/>
          </a:xfrm>
          <a:prstGeom prst="rect">
            <a:avLst/>
          </a:prstGeom>
          <a:noFill/>
          <a:ln>
            <a:noFill/>
          </a:ln>
        </p:spPr>
      </p:pic>
      <p:sp>
        <p:nvSpPr>
          <p:cNvPr id="723" name="Google Shape;723;p77"/>
          <p:cNvSpPr txBox="1"/>
          <p:nvPr/>
        </p:nvSpPr>
        <p:spPr>
          <a:xfrm>
            <a:off x="5261750" y="1189800"/>
            <a:ext cx="3894600" cy="233970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
                <a:solidFill>
                  <a:schemeClr val="lt1"/>
                </a:solidFill>
                <a:latin typeface="Work Sans"/>
                <a:ea typeface="Work Sans"/>
                <a:cs typeface="Work Sans"/>
                <a:sym typeface="Work Sans"/>
              </a:rPr>
              <a:t>3V3 tested 3.03V</a:t>
            </a:r>
            <a:br>
              <a:rPr lang="en">
                <a:latin typeface="Work Sans"/>
                <a:ea typeface="Work Sans"/>
                <a:cs typeface="Work Sans"/>
              </a:rPr>
            </a:br>
            <a:r>
              <a:rPr lang="en">
                <a:solidFill>
                  <a:schemeClr val="lt1"/>
                </a:solidFill>
                <a:latin typeface="Work Sans"/>
                <a:ea typeface="Work Sans"/>
                <a:cs typeface="Work Sans"/>
                <a:sym typeface="Work Sans"/>
              </a:rPr>
              <a:t>9V tested 9.42V</a:t>
            </a:r>
            <a:br>
              <a:rPr lang="en">
                <a:latin typeface="Work Sans"/>
                <a:ea typeface="Work Sans"/>
                <a:cs typeface="Work Sans"/>
              </a:rPr>
            </a:br>
            <a:r>
              <a:rPr lang="en">
                <a:solidFill>
                  <a:schemeClr val="lt1"/>
                </a:solidFill>
                <a:latin typeface="Work Sans"/>
                <a:ea typeface="Work Sans"/>
                <a:cs typeface="Work Sans"/>
                <a:sym typeface="Work Sans"/>
              </a:rPr>
              <a:t>5V tested 4.95V</a:t>
            </a:r>
            <a:endParaRPr lang="en-US">
              <a:solidFill>
                <a:schemeClr val="lt1"/>
              </a:solidFill>
              <a:latin typeface="Work Sans"/>
              <a:ea typeface="Work Sans"/>
              <a:cs typeface="Work Sans"/>
            </a:endParaRPr>
          </a:p>
          <a:p>
            <a:pPr marL="0" lvl="0" indent="0" rtl="0">
              <a:spcBef>
                <a:spcPts val="0"/>
              </a:spcBef>
              <a:spcAft>
                <a:spcPts val="0"/>
              </a:spcAft>
              <a:buNone/>
            </a:pPr>
            <a:r>
              <a:rPr lang="en">
                <a:solidFill>
                  <a:schemeClr val="lt1"/>
                </a:solidFill>
                <a:latin typeface="Work Sans"/>
                <a:ea typeface="Work Sans"/>
                <a:cs typeface="Work Sans"/>
                <a:sym typeface="Work Sans"/>
              </a:rPr>
              <a:t>1V8 tested 1.79V</a:t>
            </a:r>
            <a:endParaRPr lang="en-US">
              <a:solidFill>
                <a:schemeClr val="lt1"/>
              </a:solidFill>
              <a:latin typeface="Work Sans"/>
              <a:ea typeface="Work Sans"/>
              <a:cs typeface="Work Sans"/>
            </a:endParaRPr>
          </a:p>
          <a:p>
            <a:pPr marL="0" lvl="0" indent="0" rtl="0">
              <a:spcBef>
                <a:spcPts val="0"/>
              </a:spcBef>
              <a:spcAft>
                <a:spcPts val="0"/>
              </a:spcAft>
              <a:buNone/>
            </a:pPr>
            <a:r>
              <a:rPr lang="en">
                <a:solidFill>
                  <a:schemeClr val="lt1"/>
                </a:solidFill>
                <a:latin typeface="Work Sans"/>
                <a:ea typeface="Work Sans"/>
                <a:cs typeface="Work Sans"/>
                <a:sym typeface="Work Sans"/>
              </a:rPr>
              <a:t>Power In: Passed</a:t>
            </a:r>
            <a:endParaRPr lang="en-US">
              <a:solidFill>
                <a:schemeClr val="lt1"/>
              </a:solidFill>
              <a:latin typeface="Work Sans"/>
              <a:ea typeface="Work Sans"/>
              <a:cs typeface="Work Sans"/>
            </a:endParaRPr>
          </a:p>
          <a:p>
            <a:pPr marL="0" lvl="0" indent="0" rtl="0">
              <a:spcBef>
                <a:spcPts val="0"/>
              </a:spcBef>
              <a:spcAft>
                <a:spcPts val="0"/>
              </a:spcAft>
              <a:buNone/>
            </a:pPr>
            <a:r>
              <a:rPr lang="en">
                <a:solidFill>
                  <a:schemeClr val="lt1"/>
                </a:solidFill>
                <a:latin typeface="Work Sans"/>
                <a:ea typeface="Work Sans"/>
                <a:cs typeface="Work Sans"/>
                <a:sym typeface="Work Sans"/>
              </a:rPr>
              <a:t>Led on: Passed</a:t>
            </a:r>
            <a:endParaRPr lang="en-US">
              <a:solidFill>
                <a:schemeClr val="lt1"/>
              </a:solidFill>
              <a:latin typeface="Work Sans"/>
              <a:ea typeface="Work Sans"/>
              <a:cs typeface="Work Sans"/>
            </a:endParaRPr>
          </a:p>
          <a:p>
            <a:pPr marL="0" lvl="0" indent="0" rtl="0">
              <a:spcBef>
                <a:spcPts val="0"/>
              </a:spcBef>
              <a:spcAft>
                <a:spcPts val="0"/>
              </a:spcAft>
              <a:buNone/>
            </a:pPr>
            <a:r>
              <a:rPr lang="en">
                <a:solidFill>
                  <a:schemeClr val="lt1"/>
                </a:solidFill>
                <a:latin typeface="Work Sans"/>
                <a:ea typeface="Work Sans"/>
                <a:cs typeface="Work Sans"/>
                <a:sym typeface="Work Sans"/>
              </a:rPr>
              <a:t>Switch: Worked</a:t>
            </a:r>
            <a:endParaRPr lang="en-US">
              <a:solidFill>
                <a:schemeClr val="lt1"/>
              </a:solidFill>
              <a:latin typeface="Work Sans"/>
              <a:ea typeface="Work Sans"/>
              <a:cs typeface="Work Sans"/>
            </a:endParaRPr>
          </a:p>
          <a:p>
            <a:pPr marL="0" lvl="0" indent="0" rtl="0">
              <a:spcBef>
                <a:spcPts val="0"/>
              </a:spcBef>
              <a:spcAft>
                <a:spcPts val="0"/>
              </a:spcAft>
              <a:buNone/>
            </a:pPr>
            <a:r>
              <a:rPr lang="en-US">
                <a:solidFill>
                  <a:schemeClr val="lt1"/>
                </a:solidFill>
                <a:latin typeface="Work Sans"/>
                <a:ea typeface="Work Sans"/>
                <a:cs typeface="Work Sans"/>
                <a:sym typeface="Work Sans"/>
              </a:rPr>
              <a:t>Buttons</a:t>
            </a:r>
            <a:r>
              <a:rPr lang="en">
                <a:solidFill>
                  <a:schemeClr val="lt1"/>
                </a:solidFill>
                <a:latin typeface="Work Sans"/>
                <a:ea typeface="Work Sans"/>
                <a:cs typeface="Work Sans"/>
                <a:sym typeface="Work Sans"/>
              </a:rPr>
              <a:t>: Worked</a:t>
            </a:r>
            <a:endParaRPr lang="en-US">
              <a:solidFill>
                <a:schemeClr val="lt1"/>
              </a:solidFill>
              <a:latin typeface="Work Sans"/>
              <a:ea typeface="Work Sans"/>
              <a:cs typeface="Work Sans"/>
            </a:endParaRPr>
          </a:p>
          <a:p>
            <a:pPr marL="0" lvl="0" indent="0" rtl="0">
              <a:spcBef>
                <a:spcPts val="0"/>
              </a:spcBef>
              <a:spcAft>
                <a:spcPts val="0"/>
              </a:spcAft>
              <a:buNone/>
            </a:pPr>
            <a:r>
              <a:rPr lang="en">
                <a:solidFill>
                  <a:schemeClr val="lt1"/>
                </a:solidFill>
                <a:latin typeface="Work Sans"/>
                <a:ea typeface="Work Sans"/>
                <a:cs typeface="Work Sans"/>
                <a:sym typeface="Work Sans"/>
              </a:rPr>
              <a:t>MCU: “Led On and Hello world” code worked</a:t>
            </a:r>
            <a:endParaRPr lang="en-US">
              <a:solidFill>
                <a:schemeClr val="lt1"/>
              </a:solidFill>
              <a:latin typeface="Work Sans"/>
              <a:ea typeface="Work Sans"/>
              <a:cs typeface="Work Sans"/>
            </a:endParaRPr>
          </a:p>
        </p:txBody>
      </p:sp>
      <p:pic>
        <p:nvPicPr>
          <p:cNvPr id="724" name="Google Shape;724;p77"/>
          <p:cNvPicPr preferRelativeResize="0"/>
          <p:nvPr/>
        </p:nvPicPr>
        <p:blipFill>
          <a:blip r:embed="rId6">
            <a:alphaModFix/>
          </a:blip>
          <a:stretch>
            <a:fillRect/>
          </a:stretch>
        </p:blipFill>
        <p:spPr>
          <a:xfrm>
            <a:off x="8018725" y="88850"/>
            <a:ext cx="704600" cy="714900"/>
          </a:xfrm>
          <a:prstGeom prst="rect">
            <a:avLst/>
          </a:prstGeom>
          <a:noFill/>
          <a:ln>
            <a:noFill/>
          </a:ln>
        </p:spPr>
      </p:pic>
      <p:sp>
        <p:nvSpPr>
          <p:cNvPr id="37" name="Google Shape;342;p42">
            <a:extLst>
              <a:ext uri="{FF2B5EF4-FFF2-40B4-BE49-F238E27FC236}">
                <a16:creationId xmlns:a16="http://schemas.microsoft.com/office/drawing/2014/main" id="{1077F518-254A-1C35-4ED9-F5BD8C00A05F}"/>
              </a:ext>
            </a:extLst>
          </p:cNvPr>
          <p:cNvSpPr txBox="1">
            <a:spLocks/>
          </p:cNvSpPr>
          <p:nvPr/>
        </p:nvSpPr>
        <p:spPr>
          <a:xfrm>
            <a:off x="2878347" y="144884"/>
            <a:ext cx="3093384" cy="310500"/>
          </a:xfrm>
          <a:prstGeom prst="rect">
            <a:avLst/>
          </a:prstGeom>
          <a:solidFill>
            <a:srgbClr val="04141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8" name="Audio 7">
            <a:hlinkClick r:id="" action="ppaction://media"/>
            <a:extLst>
              <a:ext uri="{FF2B5EF4-FFF2-40B4-BE49-F238E27FC236}">
                <a16:creationId xmlns:a16="http://schemas.microsoft.com/office/drawing/2014/main" id="{D6345CD1-A45A-3D39-8E3A-66EB9E8150FC}"/>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76563" t="-76563" r="-76563" b="-76563"/>
          <a:stretch>
            <a:fillRect/>
          </a:stretch>
        </p:blipFill>
        <p:spPr>
          <a:xfrm>
            <a:off x="7539228" y="3538728"/>
            <a:ext cx="1543050" cy="1543050"/>
          </a:xfrm>
          <a:prstGeom prst="ellipse">
            <a:avLst/>
          </a:prstGeom>
        </p:spPr>
      </p:pic>
      <p:sp>
        <p:nvSpPr>
          <p:cNvPr id="3" name="Google Shape;334;p41">
            <a:extLst>
              <a:ext uri="{FF2B5EF4-FFF2-40B4-BE49-F238E27FC236}">
                <a16:creationId xmlns:a16="http://schemas.microsoft.com/office/drawing/2014/main" id="{04B022B2-A503-B674-515E-54144A9D3CBE}"/>
              </a:ext>
            </a:extLst>
          </p:cNvPr>
          <p:cNvSpPr txBox="1"/>
          <p:nvPr/>
        </p:nvSpPr>
        <p:spPr>
          <a:xfrm>
            <a:off x="6279175" y="151849"/>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7945"/>
    </mc:Choice>
    <mc:Fallback xmlns="">
      <p:transition spd="slow" advTm="179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78"/>
          <p:cNvSpPr txBox="1">
            <a:spLocks noGrp="1"/>
          </p:cNvSpPr>
          <p:nvPr>
            <p:ph type="title"/>
          </p:nvPr>
        </p:nvSpPr>
        <p:spPr>
          <a:xfrm>
            <a:off x="66500" y="314300"/>
            <a:ext cx="4849200" cy="74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a:t>Testing sensor integration</a:t>
            </a:r>
          </a:p>
        </p:txBody>
      </p:sp>
      <p:sp>
        <p:nvSpPr>
          <p:cNvPr id="730" name="Google Shape;730;p78"/>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45</a:t>
            </a:fld>
            <a:endParaRPr/>
          </a:p>
        </p:txBody>
      </p:sp>
      <p:pic>
        <p:nvPicPr>
          <p:cNvPr id="731" name="Google Shape;731;p78"/>
          <p:cNvPicPr preferRelativeResize="0"/>
          <p:nvPr/>
        </p:nvPicPr>
        <p:blipFill>
          <a:blip r:embed="rId5">
            <a:alphaModFix/>
          </a:blip>
          <a:stretch>
            <a:fillRect/>
          </a:stretch>
        </p:blipFill>
        <p:spPr>
          <a:xfrm rot="10800000">
            <a:off x="126525" y="1143000"/>
            <a:ext cx="4071050" cy="3919200"/>
          </a:xfrm>
          <a:prstGeom prst="rect">
            <a:avLst/>
          </a:prstGeom>
          <a:noFill/>
          <a:ln>
            <a:noFill/>
          </a:ln>
        </p:spPr>
      </p:pic>
      <p:sp>
        <p:nvSpPr>
          <p:cNvPr id="732" name="Google Shape;732;p78"/>
          <p:cNvSpPr txBox="1"/>
          <p:nvPr/>
        </p:nvSpPr>
        <p:spPr>
          <a:xfrm>
            <a:off x="5646025" y="1529750"/>
            <a:ext cx="3510300" cy="2770500"/>
          </a:xfrm>
          <a:prstGeom prst="rect">
            <a:avLst/>
          </a:prstGeom>
          <a:noFill/>
          <a:ln>
            <a:noFill/>
          </a:ln>
        </p:spPr>
        <p:txBody>
          <a:bodyPr spcFirstLastPara="1" wrap="square" lIns="91425" tIns="91425" rIns="91425" bIns="91425" anchor="t" anchorCtr="0">
            <a:spAutoFit/>
          </a:bodyPr>
          <a:lstStyle/>
          <a:p>
            <a:r>
              <a:rPr lang="en">
                <a:solidFill>
                  <a:schemeClr val="lt1"/>
                </a:solidFill>
                <a:latin typeface="Work Sans"/>
                <a:ea typeface="Work Sans"/>
                <a:cs typeface="Work Sans"/>
                <a:sym typeface="Work Sans"/>
              </a:rPr>
              <a:t>-Power on Sensors: Passed</a:t>
            </a:r>
            <a:endParaRPr lang="en-US">
              <a:solidFill>
                <a:schemeClr val="lt1"/>
              </a:solidFill>
              <a:latin typeface="Work Sans"/>
              <a:ea typeface="Work Sans"/>
              <a:cs typeface="Work Sans"/>
              <a:sym typeface="Work Sans"/>
            </a:endParaRPr>
          </a:p>
          <a:p>
            <a:pPr marL="0" lvl="0" indent="0" algn="l" rtl="0">
              <a:spcBef>
                <a:spcPts val="0"/>
              </a:spcBef>
              <a:spcAft>
                <a:spcPts val="0"/>
              </a:spcAft>
              <a:buNone/>
            </a:pPr>
            <a:r>
              <a:rPr lang="en">
                <a:solidFill>
                  <a:schemeClr val="lt1"/>
                </a:solidFill>
                <a:latin typeface="Work Sans"/>
                <a:ea typeface="Work Sans"/>
                <a:cs typeface="Work Sans"/>
                <a:sym typeface="Work Sans"/>
              </a:rPr>
              <a:t>-Communication between singular sensors and MCU: Passed</a:t>
            </a:r>
            <a:endParaRPr>
              <a:solidFill>
                <a:schemeClr val="lt1"/>
              </a:solidFill>
              <a:latin typeface="Work Sans"/>
              <a:ea typeface="Work Sans"/>
              <a:cs typeface="Work Sans"/>
              <a:sym typeface="Work Sans"/>
            </a:endParaRPr>
          </a:p>
          <a:p>
            <a:pPr>
              <a:buClr>
                <a:schemeClr val="dk1"/>
              </a:buClr>
              <a:buSzPts val="1100"/>
            </a:pPr>
            <a:r>
              <a:rPr lang="en">
                <a:solidFill>
                  <a:schemeClr val="lt1"/>
                </a:solidFill>
                <a:latin typeface="Work Sans"/>
                <a:ea typeface="Work Sans"/>
                <a:cs typeface="Work Sans"/>
                <a:sym typeface="Work Sans"/>
              </a:rPr>
              <a:t>-WIFI Connection: Passed</a:t>
            </a:r>
            <a:endParaRPr lang="en-US">
              <a:solidFill>
                <a:schemeClr val="lt1"/>
              </a:solidFill>
              <a:latin typeface="Work Sans"/>
              <a:ea typeface="Work Sans"/>
              <a:cs typeface="Work Sans"/>
              <a:sym typeface="Work Sans"/>
            </a:endParaRPr>
          </a:p>
          <a:p>
            <a:pPr marL="0" lvl="0" indent="0" algn="l" rtl="0">
              <a:spcBef>
                <a:spcPts val="0"/>
              </a:spcBef>
              <a:spcAft>
                <a:spcPts val="0"/>
              </a:spcAft>
              <a:buNone/>
            </a:pPr>
            <a:r>
              <a:rPr lang="en">
                <a:solidFill>
                  <a:schemeClr val="lt1"/>
                </a:solidFill>
                <a:latin typeface="Work Sans"/>
                <a:ea typeface="Work Sans"/>
                <a:cs typeface="Work Sans"/>
                <a:sym typeface="Work Sans"/>
              </a:rPr>
              <a:t>-Multiple sensors proper communication: Passed</a:t>
            </a:r>
            <a:endParaRPr>
              <a:solidFill>
                <a:schemeClr val="lt1"/>
              </a:solidFill>
              <a:latin typeface="Work Sans"/>
              <a:ea typeface="Work Sans"/>
              <a:cs typeface="Work Sans"/>
              <a:sym typeface="Work Sans"/>
            </a:endParaRPr>
          </a:p>
          <a:p>
            <a:pPr>
              <a:buClr>
                <a:schemeClr val="dk1"/>
              </a:buClr>
              <a:buSzPts val="1100"/>
            </a:pPr>
            <a:r>
              <a:rPr lang="en">
                <a:solidFill>
                  <a:schemeClr val="lt1"/>
                </a:solidFill>
                <a:latin typeface="Work Sans"/>
                <a:ea typeface="Work Sans"/>
                <a:cs typeface="Work Sans"/>
                <a:sym typeface="Work Sans"/>
              </a:rPr>
              <a:t>-QWIC Connection: Passed</a:t>
            </a:r>
            <a:endParaRPr lang="en-US">
              <a:solidFill>
                <a:schemeClr val="lt1"/>
              </a:solidFill>
              <a:latin typeface="Work Sans"/>
              <a:ea typeface="Work Sans"/>
              <a:cs typeface="Work Sans"/>
              <a:sym typeface="Work Sans"/>
            </a:endParaRPr>
          </a:p>
          <a:p>
            <a:pPr marL="0" lvl="0" indent="0" algn="l" rtl="0">
              <a:spcBef>
                <a:spcPts val="0"/>
              </a:spcBef>
              <a:spcAft>
                <a:spcPts val="0"/>
              </a:spcAft>
              <a:buNone/>
            </a:pPr>
            <a:endParaRPr>
              <a:solidFill>
                <a:schemeClr val="lt1"/>
              </a:solidFill>
              <a:latin typeface="Work Sans"/>
              <a:ea typeface="Work Sans"/>
              <a:cs typeface="Work Sans"/>
              <a:sym typeface="Work Sans"/>
            </a:endParaRPr>
          </a:p>
          <a:p>
            <a:pPr marL="0" lvl="0" indent="0" algn="l" rtl="0">
              <a:spcBef>
                <a:spcPts val="0"/>
              </a:spcBef>
              <a:spcAft>
                <a:spcPts val="0"/>
              </a:spcAft>
              <a:buNone/>
            </a:pPr>
            <a:endParaRPr>
              <a:solidFill>
                <a:schemeClr val="lt1"/>
              </a:solidFill>
              <a:latin typeface="Work Sans"/>
              <a:ea typeface="Work Sans"/>
              <a:cs typeface="Work Sans"/>
              <a:sym typeface="Work Sans"/>
            </a:endParaRPr>
          </a:p>
          <a:p>
            <a:pPr marL="0" lvl="0" indent="0" algn="l" rtl="0">
              <a:spcBef>
                <a:spcPts val="0"/>
              </a:spcBef>
              <a:spcAft>
                <a:spcPts val="0"/>
              </a:spcAft>
              <a:buNone/>
            </a:pPr>
            <a:endParaRPr>
              <a:solidFill>
                <a:schemeClr val="lt1"/>
              </a:solidFill>
              <a:latin typeface="Work Sans"/>
              <a:ea typeface="Work Sans"/>
              <a:cs typeface="Work Sans"/>
              <a:sym typeface="Work Sans"/>
            </a:endParaRPr>
          </a:p>
          <a:p>
            <a:pPr marL="0" lvl="0" indent="0" algn="l" rtl="0">
              <a:spcBef>
                <a:spcPts val="0"/>
              </a:spcBef>
              <a:spcAft>
                <a:spcPts val="0"/>
              </a:spcAft>
              <a:buNone/>
            </a:pPr>
            <a:endParaRPr>
              <a:solidFill>
                <a:schemeClr val="lt1"/>
              </a:solidFill>
              <a:latin typeface="Work Sans"/>
              <a:ea typeface="Work Sans"/>
              <a:cs typeface="Work Sans"/>
              <a:sym typeface="Work Sans"/>
            </a:endParaRPr>
          </a:p>
          <a:p>
            <a:pPr marL="0" lvl="0" indent="0" algn="l" rtl="0">
              <a:spcBef>
                <a:spcPts val="0"/>
              </a:spcBef>
              <a:spcAft>
                <a:spcPts val="0"/>
              </a:spcAft>
              <a:buNone/>
            </a:pPr>
            <a:endParaRPr>
              <a:solidFill>
                <a:schemeClr val="lt1"/>
              </a:solidFill>
              <a:latin typeface="Work Sans"/>
              <a:ea typeface="Work Sans"/>
              <a:cs typeface="Work Sans"/>
              <a:sym typeface="Work Sans"/>
            </a:endParaRPr>
          </a:p>
        </p:txBody>
      </p:sp>
      <p:pic>
        <p:nvPicPr>
          <p:cNvPr id="733" name="Google Shape;733;p78"/>
          <p:cNvPicPr preferRelativeResize="0"/>
          <p:nvPr/>
        </p:nvPicPr>
        <p:blipFill>
          <a:blip r:embed="rId6">
            <a:alphaModFix/>
          </a:blip>
          <a:stretch>
            <a:fillRect/>
          </a:stretch>
        </p:blipFill>
        <p:spPr>
          <a:xfrm>
            <a:off x="8018725" y="88850"/>
            <a:ext cx="704600" cy="714900"/>
          </a:xfrm>
          <a:prstGeom prst="rect">
            <a:avLst/>
          </a:prstGeom>
          <a:noFill/>
          <a:ln>
            <a:noFill/>
          </a:ln>
        </p:spPr>
      </p:pic>
      <p:sp>
        <p:nvSpPr>
          <p:cNvPr id="9" name="Google Shape;342;p42">
            <a:extLst>
              <a:ext uri="{FF2B5EF4-FFF2-40B4-BE49-F238E27FC236}">
                <a16:creationId xmlns:a16="http://schemas.microsoft.com/office/drawing/2014/main" id="{9E6431A9-1493-E3A1-53CB-878281EFF6AA}"/>
              </a:ext>
            </a:extLst>
          </p:cNvPr>
          <p:cNvSpPr txBox="1">
            <a:spLocks/>
          </p:cNvSpPr>
          <p:nvPr/>
        </p:nvSpPr>
        <p:spPr>
          <a:xfrm>
            <a:off x="2878347" y="144884"/>
            <a:ext cx="3093384" cy="310500"/>
          </a:xfrm>
          <a:prstGeom prst="rect">
            <a:avLst/>
          </a:prstGeom>
          <a:solidFill>
            <a:srgbClr val="04141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8" name="Audio 7">
            <a:hlinkClick r:id="" action="ppaction://media"/>
            <a:extLst>
              <a:ext uri="{FF2B5EF4-FFF2-40B4-BE49-F238E27FC236}">
                <a16:creationId xmlns:a16="http://schemas.microsoft.com/office/drawing/2014/main" id="{62E27A1A-D27A-E617-48D8-144E62F1D443}"/>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76563" t="-76563" r="-76563" b="-76563"/>
          <a:stretch>
            <a:fillRect/>
          </a:stretch>
        </p:blipFill>
        <p:spPr>
          <a:xfrm>
            <a:off x="7539228" y="3538728"/>
            <a:ext cx="1543050" cy="1543050"/>
          </a:xfrm>
          <a:prstGeom prst="ellipse">
            <a:avLst/>
          </a:prstGeom>
        </p:spPr>
      </p:pic>
      <p:sp>
        <p:nvSpPr>
          <p:cNvPr id="3" name="Google Shape;334;p41">
            <a:extLst>
              <a:ext uri="{FF2B5EF4-FFF2-40B4-BE49-F238E27FC236}">
                <a16:creationId xmlns:a16="http://schemas.microsoft.com/office/drawing/2014/main" id="{6FE58EBF-F1BC-E780-E5C1-EDA0D9561E0D}"/>
              </a:ext>
            </a:extLst>
          </p:cNvPr>
          <p:cNvSpPr txBox="1"/>
          <p:nvPr/>
        </p:nvSpPr>
        <p:spPr>
          <a:xfrm>
            <a:off x="6279175" y="144964"/>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32426"/>
    </mc:Choice>
    <mc:Fallback xmlns="">
      <p:transition spd="slow" advTm="324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45">
          <a:extLst>
            <a:ext uri="{FF2B5EF4-FFF2-40B4-BE49-F238E27FC236}">
              <a16:creationId xmlns:a16="http://schemas.microsoft.com/office/drawing/2014/main" id="{146E6806-C4D3-CFFB-3E56-600E76964FFC}"/>
            </a:ext>
          </a:extLst>
        </p:cNvPr>
        <p:cNvGrpSpPr/>
        <p:nvPr/>
      </p:nvGrpSpPr>
      <p:grpSpPr>
        <a:xfrm>
          <a:off x="0" y="0"/>
          <a:ext cx="0" cy="0"/>
          <a:chOff x="0" y="0"/>
          <a:chExt cx="0" cy="0"/>
        </a:xfrm>
      </p:grpSpPr>
      <p:sp>
        <p:nvSpPr>
          <p:cNvPr id="747" name="Google Shape;747;p80">
            <a:extLst>
              <a:ext uri="{FF2B5EF4-FFF2-40B4-BE49-F238E27FC236}">
                <a16:creationId xmlns:a16="http://schemas.microsoft.com/office/drawing/2014/main" id="{0D974488-A786-394A-DAF0-C7C311368131}"/>
              </a:ext>
            </a:extLst>
          </p:cNvPr>
          <p:cNvSpPr txBox="1">
            <a:spLocks noGrp="1"/>
          </p:cNvSpPr>
          <p:nvPr>
            <p:ph type="title"/>
          </p:nvPr>
        </p:nvSpPr>
        <p:spPr>
          <a:xfrm>
            <a:off x="287356" y="682330"/>
            <a:ext cx="6431495" cy="74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Budget/BOM</a:t>
            </a:r>
            <a:endParaRPr/>
          </a:p>
        </p:txBody>
      </p:sp>
      <p:sp>
        <p:nvSpPr>
          <p:cNvPr id="748" name="Google Shape;748;p80">
            <a:extLst>
              <a:ext uri="{FF2B5EF4-FFF2-40B4-BE49-F238E27FC236}">
                <a16:creationId xmlns:a16="http://schemas.microsoft.com/office/drawing/2014/main" id="{AF606482-96E3-5663-AAA5-74DB66DB1498}"/>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46</a:t>
            </a:fld>
            <a:endParaRPr/>
          </a:p>
        </p:txBody>
      </p:sp>
      <p:sp>
        <p:nvSpPr>
          <p:cNvPr id="4" name="Google Shape;342;p42">
            <a:extLst>
              <a:ext uri="{FF2B5EF4-FFF2-40B4-BE49-F238E27FC236}">
                <a16:creationId xmlns:a16="http://schemas.microsoft.com/office/drawing/2014/main" id="{C7DD86FC-BE49-E8F3-554F-793EBF75E308}"/>
              </a:ext>
            </a:extLst>
          </p:cNvPr>
          <p:cNvSpPr txBox="1">
            <a:spLocks/>
          </p:cNvSpPr>
          <p:nvPr/>
        </p:nvSpPr>
        <p:spPr>
          <a:xfrm>
            <a:off x="2878347" y="144884"/>
            <a:ext cx="3093384" cy="310500"/>
          </a:xfrm>
          <a:prstGeom prst="rect">
            <a:avLst/>
          </a:prstGeom>
          <a:solidFill>
            <a:srgbClr val="04141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6" name="Picture 5" descr="A person with long hair smiling&#10;&#10;AI-generated content may be incorrect.">
            <a:extLst>
              <a:ext uri="{FF2B5EF4-FFF2-40B4-BE49-F238E27FC236}">
                <a16:creationId xmlns:a16="http://schemas.microsoft.com/office/drawing/2014/main" id="{BA1FC9D5-79F6-9C62-4B03-9A12C8EAB859}"/>
              </a:ext>
            </a:extLst>
          </p:cNvPr>
          <p:cNvPicPr>
            <a:picLocks noChangeAspect="1"/>
          </p:cNvPicPr>
          <p:nvPr/>
        </p:nvPicPr>
        <p:blipFill>
          <a:blip r:embed="rId5"/>
          <a:srcRect l="6442" t="18703" r="7015" b="17230"/>
          <a:stretch/>
        </p:blipFill>
        <p:spPr>
          <a:xfrm>
            <a:off x="8080286" y="81140"/>
            <a:ext cx="658889" cy="636422"/>
          </a:xfrm>
          <a:prstGeom prst="rect">
            <a:avLst/>
          </a:prstGeom>
        </p:spPr>
      </p:pic>
      <p:graphicFrame>
        <p:nvGraphicFramePr>
          <p:cNvPr id="2" name="Table 1">
            <a:extLst>
              <a:ext uri="{FF2B5EF4-FFF2-40B4-BE49-F238E27FC236}">
                <a16:creationId xmlns:a16="http://schemas.microsoft.com/office/drawing/2014/main" id="{10A74474-8425-F915-0724-C8FF596F389A}"/>
              </a:ext>
            </a:extLst>
          </p:cNvPr>
          <p:cNvGraphicFramePr>
            <a:graphicFrameLocks noGrp="1"/>
          </p:cNvGraphicFramePr>
          <p:nvPr>
            <p:extLst>
              <p:ext uri="{D42A27DB-BD31-4B8C-83A1-F6EECF244321}">
                <p14:modId xmlns:p14="http://schemas.microsoft.com/office/powerpoint/2010/main" val="2742426794"/>
              </p:ext>
            </p:extLst>
          </p:nvPr>
        </p:nvGraphicFramePr>
        <p:xfrm>
          <a:off x="0" y="1423329"/>
          <a:ext cx="9144000" cy="3212503"/>
        </p:xfrm>
        <a:graphic>
          <a:graphicData uri="http://schemas.openxmlformats.org/drawingml/2006/table">
            <a:tbl>
              <a:tblPr/>
              <a:tblGrid>
                <a:gridCol w="3242102">
                  <a:extLst>
                    <a:ext uri="{9D8B030D-6E8A-4147-A177-3AD203B41FA5}">
                      <a16:colId xmlns:a16="http://schemas.microsoft.com/office/drawing/2014/main" val="4258964547"/>
                    </a:ext>
                  </a:extLst>
                </a:gridCol>
                <a:gridCol w="2098924">
                  <a:extLst>
                    <a:ext uri="{9D8B030D-6E8A-4147-A177-3AD203B41FA5}">
                      <a16:colId xmlns:a16="http://schemas.microsoft.com/office/drawing/2014/main" val="2576666440"/>
                    </a:ext>
                  </a:extLst>
                </a:gridCol>
                <a:gridCol w="1634614">
                  <a:extLst>
                    <a:ext uri="{9D8B030D-6E8A-4147-A177-3AD203B41FA5}">
                      <a16:colId xmlns:a16="http://schemas.microsoft.com/office/drawing/2014/main" val="2024459148"/>
                    </a:ext>
                  </a:extLst>
                </a:gridCol>
                <a:gridCol w="2168360">
                  <a:extLst>
                    <a:ext uri="{9D8B030D-6E8A-4147-A177-3AD203B41FA5}">
                      <a16:colId xmlns:a16="http://schemas.microsoft.com/office/drawing/2014/main" val="2805649900"/>
                    </a:ext>
                  </a:extLst>
                </a:gridCol>
              </a:tblGrid>
              <a:tr h="525738">
                <a:tc>
                  <a:txBody>
                    <a:bodyPr/>
                    <a:lstStyle/>
                    <a:p>
                      <a:pPr algn="ctr" rtl="0" fontAlgn="ctr"/>
                      <a:r>
                        <a:rPr lang="en-US" sz="900" b="1">
                          <a:solidFill>
                            <a:srgbClr val="FFFFFF"/>
                          </a:solidFill>
                          <a:effectLst/>
                          <a:latin typeface="Roboto"/>
                        </a:rPr>
                        <a:t>Expense details</a:t>
                      </a:r>
                    </a:p>
                  </a:txBody>
                  <a:tcPr marL="21455" marR="21455" marT="5364" marB="5364"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442F65"/>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0B5394"/>
                    </a:solidFill>
                  </a:tcPr>
                </a:tc>
                <a:tc>
                  <a:txBody>
                    <a:bodyPr/>
                    <a:lstStyle/>
                    <a:p>
                      <a:pPr algn="ctr" rtl="0" fontAlgn="ctr"/>
                      <a:r>
                        <a:rPr lang="en-US" sz="900" b="1">
                          <a:solidFill>
                            <a:srgbClr val="FFFFFF"/>
                          </a:solidFill>
                          <a:effectLst/>
                          <a:latin typeface="Roboto"/>
                        </a:rPr>
                        <a:t>Budget</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442F65"/>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0B5394"/>
                    </a:solidFill>
                  </a:tcPr>
                </a:tc>
                <a:tc>
                  <a:txBody>
                    <a:bodyPr/>
                    <a:lstStyle/>
                    <a:p>
                      <a:pPr algn="ctr" rtl="0" fontAlgn="ctr"/>
                      <a:r>
                        <a:rPr lang="en-US" sz="900" b="1">
                          <a:solidFill>
                            <a:srgbClr val="FFFFFF"/>
                          </a:solidFill>
                          <a:effectLst/>
                          <a:latin typeface="Roboto"/>
                        </a:rPr>
                        <a:t>Number Bought</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442F65"/>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0B5394"/>
                    </a:solidFill>
                  </a:tcPr>
                </a:tc>
                <a:tc>
                  <a:txBody>
                    <a:bodyPr/>
                    <a:lstStyle/>
                    <a:p>
                      <a:pPr algn="ctr" rtl="0" fontAlgn="ctr"/>
                      <a:r>
                        <a:rPr lang="en-US" sz="900" b="1">
                          <a:solidFill>
                            <a:srgbClr val="FFFFFF"/>
                          </a:solidFill>
                          <a:effectLst/>
                          <a:latin typeface="Roboto"/>
                        </a:rPr>
                        <a:t>BOM</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442F65"/>
                      </a:solidFill>
                      <a:prstDash val="solid"/>
                      <a:round/>
                      <a:headEnd type="none" w="med" len="med"/>
                      <a:tailEnd type="none" w="med" len="med"/>
                    </a:lnR>
                    <a:lnT w="6350" cap="flat" cmpd="sng" algn="ctr">
                      <a:solidFill>
                        <a:srgbClr val="442F65"/>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0B5394"/>
                    </a:solidFill>
                  </a:tcPr>
                </a:tc>
                <a:extLst>
                  <a:ext uri="{0D108BD9-81ED-4DB2-BD59-A6C34878D82A}">
                    <a16:rowId xmlns:a16="http://schemas.microsoft.com/office/drawing/2014/main" val="3051794599"/>
                  </a:ext>
                </a:extLst>
              </a:tr>
              <a:tr h="285163">
                <a:tc>
                  <a:txBody>
                    <a:bodyPr/>
                    <a:lstStyle/>
                    <a:p>
                      <a:pPr algn="ctr" rtl="0" fontAlgn="ctr"/>
                      <a:r>
                        <a:rPr lang="en-US" sz="900" b="0">
                          <a:solidFill>
                            <a:srgbClr val="434343"/>
                          </a:solidFill>
                          <a:effectLst/>
                          <a:latin typeface="Roboto"/>
                        </a:rPr>
                        <a:t>Server</a:t>
                      </a:r>
                    </a:p>
                  </a:txBody>
                  <a:tcPr marL="21455" marR="21455" marT="5364" marB="5364"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900" b="0">
                          <a:solidFill>
                            <a:srgbClr val="434343"/>
                          </a:solidFill>
                          <a:effectLst/>
                          <a:latin typeface="Roboto"/>
                        </a:rPr>
                        <a:t>$56.00</a:t>
                      </a:r>
                      <a:endParaRPr lang="en-US" sz="900" b="0">
                        <a:solidFill>
                          <a:srgbClr val="434343"/>
                        </a:solidFill>
                        <a:effectLst/>
                        <a:latin typeface="Roboto" panose="02000000000000000000" pitchFamily="2" charset="0"/>
                      </a:endParaRP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900" b="0">
                          <a:solidFill>
                            <a:srgbClr val="434343"/>
                          </a:solidFill>
                          <a:effectLst/>
                          <a:latin typeface="Roboto"/>
                        </a:rPr>
                        <a:t>7</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900" b="0">
                          <a:solidFill>
                            <a:srgbClr val="434343"/>
                          </a:solidFill>
                          <a:effectLst/>
                          <a:latin typeface="Roboto"/>
                        </a:rPr>
                        <a:t>$49.00</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442F65"/>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815233988"/>
                  </a:ext>
                </a:extLst>
              </a:tr>
              <a:tr h="291795">
                <a:tc>
                  <a:txBody>
                    <a:bodyPr/>
                    <a:lstStyle/>
                    <a:p>
                      <a:pPr algn="ctr" rtl="0" fontAlgn="ctr"/>
                      <a:r>
                        <a:rPr lang="en-US" sz="900" b="0">
                          <a:solidFill>
                            <a:srgbClr val="434343"/>
                          </a:solidFill>
                          <a:effectLst/>
                          <a:latin typeface="Roboto"/>
                        </a:rPr>
                        <a:t>Batteries</a:t>
                      </a:r>
                    </a:p>
                  </a:txBody>
                  <a:tcPr marL="21455" marR="21455" marT="5364" marB="5364"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900" b="0">
                          <a:solidFill>
                            <a:srgbClr val="434343"/>
                          </a:solidFill>
                          <a:effectLst/>
                          <a:latin typeface="Roboto"/>
                        </a:rPr>
                        <a:t>$20.00</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900" b="0">
                          <a:solidFill>
                            <a:srgbClr val="434343"/>
                          </a:solidFill>
                          <a:effectLst/>
                          <a:latin typeface="Roboto"/>
                        </a:rPr>
                        <a:t>10</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900" b="0" dirty="0">
                          <a:solidFill>
                            <a:srgbClr val="434343"/>
                          </a:solidFill>
                          <a:effectLst/>
                          <a:latin typeface="Roboto"/>
                        </a:rPr>
                        <a:t>$20.00</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442F65"/>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extLst>
                  <a:ext uri="{0D108BD9-81ED-4DB2-BD59-A6C34878D82A}">
                    <a16:rowId xmlns:a16="http://schemas.microsoft.com/office/drawing/2014/main" val="1764845606"/>
                  </a:ext>
                </a:extLst>
              </a:tr>
              <a:tr h="305058">
                <a:tc>
                  <a:txBody>
                    <a:bodyPr/>
                    <a:lstStyle/>
                    <a:p>
                      <a:pPr algn="ctr" rtl="0" fontAlgn="ctr"/>
                      <a:r>
                        <a:rPr lang="en-US" sz="900" b="0">
                          <a:solidFill>
                            <a:srgbClr val="434343"/>
                          </a:solidFill>
                          <a:effectLst/>
                          <a:latin typeface="Roboto"/>
                        </a:rPr>
                        <a:t>Humidity, temp, &amp; CO2 Sensor (SCD-41)</a:t>
                      </a:r>
                    </a:p>
                  </a:txBody>
                  <a:tcPr marL="21455" marR="21455" marT="5364" marB="5364"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900" b="0" dirty="0">
                          <a:solidFill>
                            <a:srgbClr val="434343"/>
                          </a:solidFill>
                          <a:effectLst/>
                          <a:latin typeface="Roboto"/>
                        </a:rPr>
                        <a:t>$49.95</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900" b="0">
                          <a:solidFill>
                            <a:srgbClr val="434343"/>
                          </a:solidFill>
                          <a:effectLst/>
                          <a:latin typeface="Roboto"/>
                        </a:rPr>
                        <a:t>Free</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900" b="0">
                          <a:solidFill>
                            <a:srgbClr val="434343"/>
                          </a:solidFill>
                          <a:effectLst/>
                          <a:latin typeface="Roboto"/>
                        </a:rPr>
                        <a:t>$0.00</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442F65"/>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880198245"/>
                  </a:ext>
                </a:extLst>
              </a:tr>
              <a:tr h="249034">
                <a:tc>
                  <a:txBody>
                    <a:bodyPr/>
                    <a:lstStyle/>
                    <a:p>
                      <a:pPr algn="ctr" rtl="0" fontAlgn="ctr"/>
                      <a:r>
                        <a:rPr lang="en-US" sz="900" b="0">
                          <a:solidFill>
                            <a:srgbClr val="434343"/>
                          </a:solidFill>
                          <a:effectLst/>
                          <a:latin typeface="Roboto"/>
                        </a:rPr>
                        <a:t>Light Sensors</a:t>
                      </a:r>
                    </a:p>
                  </a:txBody>
                  <a:tcPr marL="21455" marR="21455" marT="5364" marB="5364"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900" b="0">
                          <a:solidFill>
                            <a:srgbClr val="434343"/>
                          </a:solidFill>
                          <a:effectLst/>
                          <a:latin typeface="Roboto"/>
                        </a:rPr>
                        <a:t>$17.85</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900" b="0">
                          <a:solidFill>
                            <a:srgbClr val="434343"/>
                          </a:solidFill>
                          <a:effectLst/>
                          <a:latin typeface="Roboto"/>
                        </a:rPr>
                        <a:t>6</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900" b="0">
                          <a:solidFill>
                            <a:srgbClr val="434343"/>
                          </a:solidFill>
                          <a:effectLst/>
                          <a:latin typeface="Roboto"/>
                        </a:rPr>
                        <a:t>$91.47</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442F65"/>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extLst>
                  <a:ext uri="{0D108BD9-81ED-4DB2-BD59-A6C34878D82A}">
                    <a16:rowId xmlns:a16="http://schemas.microsoft.com/office/drawing/2014/main" val="687801465"/>
                  </a:ext>
                </a:extLst>
              </a:tr>
              <a:tr h="249034">
                <a:tc>
                  <a:txBody>
                    <a:bodyPr/>
                    <a:lstStyle/>
                    <a:p>
                      <a:pPr algn="ctr" rtl="0" fontAlgn="ctr"/>
                      <a:r>
                        <a:rPr lang="en-US" sz="900" b="0">
                          <a:solidFill>
                            <a:srgbClr val="434343"/>
                          </a:solidFill>
                          <a:effectLst/>
                          <a:latin typeface="Roboto"/>
                        </a:rPr>
                        <a:t>Filters</a:t>
                      </a:r>
                    </a:p>
                  </a:txBody>
                  <a:tcPr marL="21455" marR="21455" marT="5364" marB="5364"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900" b="0">
                          <a:solidFill>
                            <a:srgbClr val="434343"/>
                          </a:solidFill>
                          <a:effectLst/>
                          <a:latin typeface="Roboto"/>
                        </a:rPr>
                        <a:t>$22.00</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900" b="0">
                          <a:solidFill>
                            <a:srgbClr val="434343"/>
                          </a:solidFill>
                          <a:effectLst/>
                          <a:latin typeface="Roboto"/>
                        </a:rPr>
                        <a:t>2</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900" b="0">
                          <a:solidFill>
                            <a:srgbClr val="434343"/>
                          </a:solidFill>
                          <a:effectLst/>
                          <a:latin typeface="Roboto"/>
                        </a:rPr>
                        <a:t>$31.99</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442F65"/>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292461321"/>
                  </a:ext>
                </a:extLst>
              </a:tr>
              <a:tr h="249034">
                <a:tc>
                  <a:txBody>
                    <a:bodyPr/>
                    <a:lstStyle/>
                    <a:p>
                      <a:pPr algn="ctr" rtl="0" fontAlgn="ctr"/>
                      <a:r>
                        <a:rPr lang="en-US" sz="900" b="0">
                          <a:solidFill>
                            <a:srgbClr val="434343"/>
                          </a:solidFill>
                          <a:effectLst/>
                          <a:latin typeface="Roboto"/>
                        </a:rPr>
                        <a:t>Fisheye Lenses</a:t>
                      </a:r>
                    </a:p>
                  </a:txBody>
                  <a:tcPr marL="21455" marR="21455" marT="5364" marB="5364"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900" b="0">
                          <a:solidFill>
                            <a:srgbClr val="434343"/>
                          </a:solidFill>
                          <a:effectLst/>
                          <a:latin typeface="Roboto"/>
                        </a:rPr>
                        <a:t>$39.00</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900" b="0">
                          <a:solidFill>
                            <a:srgbClr val="434343"/>
                          </a:solidFill>
                          <a:effectLst/>
                          <a:latin typeface="Roboto"/>
                        </a:rPr>
                        <a:t>1</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900" b="0">
                          <a:solidFill>
                            <a:srgbClr val="434343"/>
                          </a:solidFill>
                          <a:effectLst/>
                          <a:latin typeface="Roboto"/>
                        </a:rPr>
                        <a:t>$41.49</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442F65"/>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extLst>
                  <a:ext uri="{0D108BD9-81ED-4DB2-BD59-A6C34878D82A}">
                    <a16:rowId xmlns:a16="http://schemas.microsoft.com/office/drawing/2014/main" val="177242059"/>
                  </a:ext>
                </a:extLst>
              </a:tr>
              <a:tr h="249034">
                <a:tc>
                  <a:txBody>
                    <a:bodyPr/>
                    <a:lstStyle/>
                    <a:p>
                      <a:pPr algn="ctr" rtl="0" fontAlgn="ctr"/>
                      <a:r>
                        <a:rPr lang="en-US" sz="900" b="0">
                          <a:solidFill>
                            <a:srgbClr val="434343"/>
                          </a:solidFill>
                          <a:effectLst/>
                          <a:latin typeface="Roboto"/>
                        </a:rPr>
                        <a:t>LEDs</a:t>
                      </a:r>
                    </a:p>
                  </a:txBody>
                  <a:tcPr marL="21455" marR="21455" marT="5364" marB="5364"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900" b="0">
                          <a:solidFill>
                            <a:srgbClr val="434343"/>
                          </a:solidFill>
                          <a:effectLst/>
                          <a:latin typeface="Roboto"/>
                        </a:rPr>
                        <a:t>$11.00</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900" b="0">
                          <a:solidFill>
                            <a:srgbClr val="434343"/>
                          </a:solidFill>
                          <a:effectLst/>
                          <a:latin typeface="Roboto"/>
                        </a:rPr>
                        <a:t>1 set</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900" b="0">
                          <a:solidFill>
                            <a:srgbClr val="434343"/>
                          </a:solidFill>
                          <a:effectLst/>
                          <a:latin typeface="Roboto"/>
                        </a:rPr>
                        <a:t>$10.00</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442F65"/>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443735404"/>
                  </a:ext>
                </a:extLst>
              </a:tr>
              <a:tr h="338216">
                <a:tc>
                  <a:txBody>
                    <a:bodyPr/>
                    <a:lstStyle/>
                    <a:p>
                      <a:pPr algn="ctr" rtl="0" fontAlgn="ctr"/>
                      <a:r>
                        <a:rPr lang="en-US" sz="900" b="0">
                          <a:solidFill>
                            <a:srgbClr val="434343"/>
                          </a:solidFill>
                          <a:effectLst/>
                          <a:latin typeface="Roboto"/>
                        </a:rPr>
                        <a:t>PCB Fabrication and Assembly</a:t>
                      </a:r>
                    </a:p>
                  </a:txBody>
                  <a:tcPr marL="21455" marR="21455" marT="5364" marB="5364"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900" b="0">
                          <a:solidFill>
                            <a:srgbClr val="434343"/>
                          </a:solidFill>
                          <a:effectLst/>
                          <a:latin typeface="Roboto"/>
                        </a:rPr>
                        <a:t>$46.56</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900" b="0">
                          <a:solidFill>
                            <a:srgbClr val="434343"/>
                          </a:solidFill>
                          <a:effectLst/>
                          <a:latin typeface="Roboto"/>
                        </a:rPr>
                        <a:t>5</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900" b="0">
                          <a:solidFill>
                            <a:srgbClr val="434343"/>
                          </a:solidFill>
                          <a:effectLst/>
                          <a:latin typeface="Roboto"/>
                        </a:rPr>
                        <a:t>$289.18</a:t>
                      </a:r>
                    </a:p>
                  </a:txBody>
                  <a:tcPr marL="21455" marR="21455" marT="5364" marB="5364" anchor="ctr">
                    <a:lnL w="6350" cap="flat" cmpd="sng" algn="ctr">
                      <a:solidFill>
                        <a:srgbClr val="CCCCCC"/>
                      </a:solidFill>
                      <a:prstDash val="solid"/>
                      <a:round/>
                      <a:headEnd type="none" w="med" len="med"/>
                      <a:tailEnd type="none" w="med" len="med"/>
                    </a:lnL>
                    <a:lnR w="6350" cap="flat" cmpd="sng" algn="ctr">
                      <a:solidFill>
                        <a:srgbClr val="442F65"/>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extLst>
                  <a:ext uri="{0D108BD9-81ED-4DB2-BD59-A6C34878D82A}">
                    <a16:rowId xmlns:a16="http://schemas.microsoft.com/office/drawing/2014/main" val="1675197694"/>
                  </a:ext>
                </a:extLst>
              </a:tr>
              <a:tr h="470397">
                <a:tc>
                  <a:txBody>
                    <a:bodyPr/>
                    <a:lstStyle/>
                    <a:p>
                      <a:pPr algn="ctr" rtl="0" fontAlgn="b"/>
                      <a:r>
                        <a:rPr lang="en-US" sz="900" b="1">
                          <a:effectLst/>
                        </a:rPr>
                        <a:t>Total Budgeted</a:t>
                      </a:r>
                    </a:p>
                  </a:txBody>
                  <a:tcPr marL="8046" marR="8046" marT="5364" marB="5364"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FC5E8"/>
                    </a:solidFill>
                  </a:tcPr>
                </a:tc>
                <a:tc>
                  <a:txBody>
                    <a:bodyPr/>
                    <a:lstStyle/>
                    <a:p>
                      <a:pPr algn="ctr" rtl="0" fontAlgn="b"/>
                      <a:r>
                        <a:rPr lang="en-US" sz="900" b="1">
                          <a:effectLst/>
                        </a:rPr>
                        <a:t>$236.36</a:t>
                      </a:r>
                    </a:p>
                  </a:txBody>
                  <a:tcPr marL="8046" marR="8046" marT="5364" marB="5364"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FC5E8"/>
                    </a:solidFill>
                  </a:tcPr>
                </a:tc>
                <a:tc>
                  <a:txBody>
                    <a:bodyPr/>
                    <a:lstStyle/>
                    <a:p>
                      <a:pPr algn="ctr" rtl="0" fontAlgn="b"/>
                      <a:r>
                        <a:rPr lang="en-US" sz="900" b="1">
                          <a:effectLst/>
                        </a:rPr>
                        <a:t>Total Bought</a:t>
                      </a:r>
                    </a:p>
                  </a:txBody>
                  <a:tcPr marL="8046" marR="8046" marT="5364" marB="5364"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9FC5E8"/>
                    </a:solidFill>
                  </a:tcPr>
                </a:tc>
                <a:tc>
                  <a:txBody>
                    <a:bodyPr/>
                    <a:lstStyle/>
                    <a:p>
                      <a:pPr algn="ctr" rtl="0" fontAlgn="b"/>
                      <a:r>
                        <a:rPr lang="en-US" sz="900" b="1" dirty="0">
                          <a:effectLst/>
                        </a:rPr>
                        <a:t>$533.13</a:t>
                      </a:r>
                    </a:p>
                  </a:txBody>
                  <a:tcPr marL="8046" marR="8046" marT="5364" marB="5364"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9FC5E8"/>
                    </a:solidFill>
                  </a:tcPr>
                </a:tc>
                <a:extLst>
                  <a:ext uri="{0D108BD9-81ED-4DB2-BD59-A6C34878D82A}">
                    <a16:rowId xmlns:a16="http://schemas.microsoft.com/office/drawing/2014/main" val="3011035331"/>
                  </a:ext>
                </a:extLst>
              </a:tr>
            </a:tbl>
          </a:graphicData>
        </a:graphic>
      </p:graphicFrame>
      <p:pic>
        <p:nvPicPr>
          <p:cNvPr id="10" name="Audio 9">
            <a:hlinkClick r:id="" action="ppaction://media"/>
            <a:extLst>
              <a:ext uri="{FF2B5EF4-FFF2-40B4-BE49-F238E27FC236}">
                <a16:creationId xmlns:a16="http://schemas.microsoft.com/office/drawing/2014/main" id="{FE6E07AF-0054-5EFA-AD96-8C07EAF29322}"/>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693300" y="3991489"/>
            <a:ext cx="1543050" cy="1543050"/>
          </a:xfrm>
          <a:prstGeom prst="ellipse">
            <a:avLst/>
          </a:prstGeom>
        </p:spPr>
      </p:pic>
      <p:sp>
        <p:nvSpPr>
          <p:cNvPr id="3" name="Google Shape;334;p41">
            <a:extLst>
              <a:ext uri="{FF2B5EF4-FFF2-40B4-BE49-F238E27FC236}">
                <a16:creationId xmlns:a16="http://schemas.microsoft.com/office/drawing/2014/main" id="{8D1EAFC0-2556-C086-F174-CE662C8EF725}"/>
              </a:ext>
            </a:extLst>
          </p:cNvPr>
          <p:cNvSpPr txBox="1"/>
          <p:nvPr/>
        </p:nvSpPr>
        <p:spPr>
          <a:xfrm>
            <a:off x="7476215" y="573022"/>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extLst>
      <p:ext uri="{BB962C8B-B14F-4D97-AF65-F5344CB8AC3E}">
        <p14:creationId xmlns:p14="http://schemas.microsoft.com/office/powerpoint/2010/main" val="3795317975"/>
      </p:ext>
    </p:extLst>
  </p:cSld>
  <p:clrMapOvr>
    <a:masterClrMapping/>
  </p:clrMapOvr>
  <mc:AlternateContent xmlns:mc="http://schemas.openxmlformats.org/markup-compatibility/2006" xmlns:p14="http://schemas.microsoft.com/office/powerpoint/2010/main">
    <mc:Choice Requires="p14">
      <p:transition spd="slow" p14:dur="2000" advTm="7690"/>
    </mc:Choice>
    <mc:Fallback xmlns="">
      <p:transition spd="slow" advTm="76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80"/>
          <p:cNvSpPr txBox="1">
            <a:spLocks noGrp="1"/>
          </p:cNvSpPr>
          <p:nvPr>
            <p:ph type="subTitle" idx="3"/>
          </p:nvPr>
        </p:nvSpPr>
        <p:spPr>
          <a:xfrm>
            <a:off x="126525" y="95069"/>
            <a:ext cx="3673800"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7" name="Google Shape;747;p80"/>
          <p:cNvSpPr txBox="1">
            <a:spLocks noGrp="1"/>
          </p:cNvSpPr>
          <p:nvPr>
            <p:ph type="title"/>
          </p:nvPr>
        </p:nvSpPr>
        <p:spPr>
          <a:xfrm>
            <a:off x="287356" y="682330"/>
            <a:ext cx="6431495" cy="74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Progress and Plan for Completion - SD1</a:t>
            </a:r>
            <a:endParaRPr/>
          </a:p>
        </p:txBody>
      </p:sp>
      <p:sp>
        <p:nvSpPr>
          <p:cNvPr id="748" name="Google Shape;748;p80"/>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47</a:t>
            </a:fld>
            <a:endParaRPr/>
          </a:p>
        </p:txBody>
      </p:sp>
      <p:graphicFrame>
        <p:nvGraphicFramePr>
          <p:cNvPr id="749" name="Google Shape;749;p80"/>
          <p:cNvGraphicFramePr/>
          <p:nvPr>
            <p:extLst>
              <p:ext uri="{D42A27DB-BD31-4B8C-83A1-F6EECF244321}">
                <p14:modId xmlns:p14="http://schemas.microsoft.com/office/powerpoint/2010/main" val="1239624687"/>
              </p:ext>
            </p:extLst>
          </p:nvPr>
        </p:nvGraphicFramePr>
        <p:xfrm>
          <a:off x="1170292" y="1344084"/>
          <a:ext cx="6338872" cy="3384935"/>
        </p:xfrm>
        <a:graphic>
          <a:graphicData uri="http://schemas.openxmlformats.org/drawingml/2006/table">
            <a:tbl>
              <a:tblPr>
                <a:noFill/>
                <a:tableStyleId>{0DF1AC01-E482-4F24-94D4-DFA7EECC851D}</a:tableStyleId>
              </a:tblPr>
              <a:tblGrid>
                <a:gridCol w="669271">
                  <a:extLst>
                    <a:ext uri="{9D8B030D-6E8A-4147-A177-3AD203B41FA5}">
                      <a16:colId xmlns:a16="http://schemas.microsoft.com/office/drawing/2014/main" val="20000"/>
                    </a:ext>
                  </a:extLst>
                </a:gridCol>
                <a:gridCol w="3802723">
                  <a:extLst>
                    <a:ext uri="{9D8B030D-6E8A-4147-A177-3AD203B41FA5}">
                      <a16:colId xmlns:a16="http://schemas.microsoft.com/office/drawing/2014/main" val="20001"/>
                    </a:ext>
                  </a:extLst>
                </a:gridCol>
                <a:gridCol w="891442">
                  <a:extLst>
                    <a:ext uri="{9D8B030D-6E8A-4147-A177-3AD203B41FA5}">
                      <a16:colId xmlns:a16="http://schemas.microsoft.com/office/drawing/2014/main" val="20002"/>
                    </a:ext>
                  </a:extLst>
                </a:gridCol>
                <a:gridCol w="975436">
                  <a:extLst>
                    <a:ext uri="{9D8B030D-6E8A-4147-A177-3AD203B41FA5}">
                      <a16:colId xmlns:a16="http://schemas.microsoft.com/office/drawing/2014/main" val="20003"/>
                    </a:ext>
                  </a:extLst>
                </a:gridCol>
              </a:tblGrid>
              <a:tr h="339815">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Week(s)</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Milestone</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Finish By</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Status</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extLst>
                  <a:ext uri="{0D108BD9-81ED-4DB2-BD59-A6C34878D82A}">
                    <a16:rowId xmlns:a16="http://schemas.microsoft.com/office/drawing/2014/main" val="10000"/>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Brainstorming Project Idea and Forming Group</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8/23/2024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2-3</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Divide &amp; Conquer Document/Committee Formation</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9/6/2024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4-5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Individual Research &amp; Finalize Idea</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9/18/2024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Order Optical Components</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9/20/2024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6-8</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Continue Research/Prepare for Midterm Demo</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10/7/2024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5"/>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8</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Midterm Demo (1 Optical Subsystem)</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10/8/2024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6"/>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7-10</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Setting up and Testing Optical Sensor</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10/25/2024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7"/>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8</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PCB Schematic</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10/25/2024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8"/>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8-15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PCB Design</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11/30/2024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9"/>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8-10</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60-page Draft Report</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10/25/2024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10"/>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10-12</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60-page Report Revision</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11/8/2024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11"/>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13-15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Mini Demo Video/Final Report</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11/26/2024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extLst>
                  <a:ext uri="{0D108BD9-81ED-4DB2-BD59-A6C34878D82A}">
                    <a16:rowId xmlns:a16="http://schemas.microsoft.com/office/drawing/2014/main" val="10012"/>
                  </a:ext>
                </a:extLst>
              </a:tr>
            </a:tbl>
          </a:graphicData>
        </a:graphic>
      </p:graphicFrame>
      <p:sp>
        <p:nvSpPr>
          <p:cNvPr id="4" name="Google Shape;342;p42">
            <a:extLst>
              <a:ext uri="{FF2B5EF4-FFF2-40B4-BE49-F238E27FC236}">
                <a16:creationId xmlns:a16="http://schemas.microsoft.com/office/drawing/2014/main" id="{215FFD60-EB0C-335F-07D8-46F272A47C2F}"/>
              </a:ext>
            </a:extLst>
          </p:cNvPr>
          <p:cNvSpPr txBox="1">
            <a:spLocks/>
          </p:cNvSpPr>
          <p:nvPr/>
        </p:nvSpPr>
        <p:spPr>
          <a:xfrm>
            <a:off x="2878347" y="144884"/>
            <a:ext cx="3093384" cy="310500"/>
          </a:xfrm>
          <a:prstGeom prst="rect">
            <a:avLst/>
          </a:prstGeom>
          <a:solidFill>
            <a:srgbClr val="04141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6" name="Picture 5" descr="A person with long hair smiling&#10;&#10;AI-generated content may be incorrect.">
            <a:extLst>
              <a:ext uri="{FF2B5EF4-FFF2-40B4-BE49-F238E27FC236}">
                <a16:creationId xmlns:a16="http://schemas.microsoft.com/office/drawing/2014/main" id="{92C715FB-4F8E-7891-9525-D2FC2CA5A401}"/>
              </a:ext>
            </a:extLst>
          </p:cNvPr>
          <p:cNvPicPr>
            <a:picLocks noChangeAspect="1"/>
          </p:cNvPicPr>
          <p:nvPr/>
        </p:nvPicPr>
        <p:blipFill>
          <a:blip r:embed="rId5"/>
          <a:srcRect l="6442" t="18703" r="7015" b="17230"/>
          <a:stretch/>
        </p:blipFill>
        <p:spPr>
          <a:xfrm>
            <a:off x="8080286" y="81140"/>
            <a:ext cx="658889" cy="636422"/>
          </a:xfrm>
          <a:prstGeom prst="rect">
            <a:avLst/>
          </a:prstGeom>
        </p:spPr>
      </p:pic>
      <p:pic>
        <p:nvPicPr>
          <p:cNvPr id="19" name="Audio 18">
            <a:hlinkClick r:id="" action="ppaction://media"/>
            <a:extLst>
              <a:ext uri="{FF2B5EF4-FFF2-40B4-BE49-F238E27FC236}">
                <a16:creationId xmlns:a16="http://schemas.microsoft.com/office/drawing/2014/main" id="{47D53081-BD1E-57F7-5FC1-FA5A9552AE77}"/>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
        <p:nvSpPr>
          <p:cNvPr id="2" name="Google Shape;334;p41">
            <a:extLst>
              <a:ext uri="{FF2B5EF4-FFF2-40B4-BE49-F238E27FC236}">
                <a16:creationId xmlns:a16="http://schemas.microsoft.com/office/drawing/2014/main" id="{17424A91-D429-930C-DB8B-1AA7504FD1A5}"/>
              </a:ext>
            </a:extLst>
          </p:cNvPr>
          <p:cNvSpPr txBox="1"/>
          <p:nvPr/>
        </p:nvSpPr>
        <p:spPr>
          <a:xfrm>
            <a:off x="7492045" y="573022"/>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3349"/>
    </mc:Choice>
    <mc:Fallback xmlns="">
      <p:transition spd="slow" advTm="33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5" name="Google Shape;755;p81"/>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48</a:t>
            </a:fld>
            <a:endParaRPr/>
          </a:p>
        </p:txBody>
      </p:sp>
      <p:graphicFrame>
        <p:nvGraphicFramePr>
          <p:cNvPr id="756" name="Google Shape;756;p81"/>
          <p:cNvGraphicFramePr/>
          <p:nvPr>
            <p:extLst>
              <p:ext uri="{D42A27DB-BD31-4B8C-83A1-F6EECF244321}">
                <p14:modId xmlns:p14="http://schemas.microsoft.com/office/powerpoint/2010/main" val="2870425272"/>
              </p:ext>
            </p:extLst>
          </p:nvPr>
        </p:nvGraphicFramePr>
        <p:xfrm>
          <a:off x="1305187" y="1373975"/>
          <a:ext cx="6239703" cy="3433267"/>
        </p:xfrm>
        <a:graphic>
          <a:graphicData uri="http://schemas.openxmlformats.org/drawingml/2006/table">
            <a:tbl>
              <a:tblPr>
                <a:noFill/>
                <a:tableStyleId>{0DF1AC01-E482-4F24-94D4-DFA7EECC851D}</a:tableStyleId>
              </a:tblPr>
              <a:tblGrid>
                <a:gridCol w="709067">
                  <a:extLst>
                    <a:ext uri="{9D8B030D-6E8A-4147-A177-3AD203B41FA5}">
                      <a16:colId xmlns:a16="http://schemas.microsoft.com/office/drawing/2014/main" val="20000"/>
                    </a:ext>
                  </a:extLst>
                </a:gridCol>
                <a:gridCol w="3350302">
                  <a:extLst>
                    <a:ext uri="{9D8B030D-6E8A-4147-A177-3AD203B41FA5}">
                      <a16:colId xmlns:a16="http://schemas.microsoft.com/office/drawing/2014/main" val="20001"/>
                    </a:ext>
                  </a:extLst>
                </a:gridCol>
                <a:gridCol w="1090167">
                  <a:extLst>
                    <a:ext uri="{9D8B030D-6E8A-4147-A177-3AD203B41FA5}">
                      <a16:colId xmlns:a16="http://schemas.microsoft.com/office/drawing/2014/main" val="20002"/>
                    </a:ext>
                  </a:extLst>
                </a:gridCol>
                <a:gridCol w="1090167">
                  <a:extLst>
                    <a:ext uri="{9D8B030D-6E8A-4147-A177-3AD203B41FA5}">
                      <a16:colId xmlns:a16="http://schemas.microsoft.com/office/drawing/2014/main" val="20003"/>
                    </a:ext>
                  </a:extLst>
                </a:gridCol>
              </a:tblGrid>
              <a:tr h="279896">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Week(s)</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Milestone</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Finish By</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Status</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extLst>
                  <a:ext uri="{0D108BD9-81ED-4DB2-BD59-A6C34878D82A}">
                    <a16:rowId xmlns:a16="http://schemas.microsoft.com/office/drawing/2014/main" val="10000"/>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Order PCB</a:t>
                      </a: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1/10/2025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Order the Rest of Materials</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1/31/2025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r h="242567">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4</a:t>
                      </a:r>
                    </a:p>
                  </a:txBody>
                  <a:tcPr marL="25400" marR="25400" marT="25400" marB="25400" anchor="b">
                    <a:lnL w="6350" cap="flat" cmpd="sng">
                      <a:solidFill>
                        <a:srgbClr val="FFFFFF"/>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Complete Critical Design Review</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2/5/2025</a:t>
                      </a: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Completed</a:t>
                      </a:r>
                    </a:p>
                  </a:txBody>
                  <a:tcPr marL="25400" marR="25400" marT="25400" marB="25400" anchor="b">
                    <a:lnL w="6350" cap="flat" cmpd="sng" algn="ctr">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2581377392"/>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Application Design/Coding</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2/7/2025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In Progress</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5-7</a:t>
                      </a: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Building Prototype</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2/21/2025</a:t>
                      </a: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In Progress</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7</a:t>
                      </a:r>
                    </a:p>
                  </a:txBody>
                  <a:tcPr marL="25400" marR="25400" marT="25400" marB="25400" anchor="b">
                    <a:lnL w="6350" cap="flat" cmpd="sng">
                      <a:solidFill>
                        <a:srgbClr val="FFFFFF"/>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SD Showcase Project Summary Form</a:t>
                      </a: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2/21/2025</a:t>
                      </a: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endParaRPr sz="1200">
                        <a:solidFill>
                          <a:srgbClr val="F6F8F9"/>
                        </a:solidFill>
                        <a:latin typeface="Helvetica Neue"/>
                        <a:ea typeface="Helvetica Neue"/>
                        <a:cs typeface="Helvetica Neue"/>
                        <a:sym typeface="Helvetica Neue"/>
                      </a:endParaRPr>
                    </a:p>
                  </a:txBody>
                  <a:tcPr marL="25400" marR="25400" marT="25400" marB="25400" anchor="b">
                    <a:lnL w="6350" cap="flat" cmpd="sng" algn="ctr">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2798964141"/>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8</a:t>
                      </a: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Testing Prototype</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2/28/2025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endParaRPr lang="en-US"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5"/>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8-9</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Evaluation/Redesign</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3/7/2025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6"/>
                  </a:ext>
                </a:extLst>
              </a:tr>
              <a:tr h="242567">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10</a:t>
                      </a:r>
                    </a:p>
                  </a:txBody>
                  <a:tcPr marL="25400" marR="25400" marT="25400" marB="25400" anchor="b">
                    <a:lnL w="6350" cap="flat" cmpd="sng">
                      <a:solidFill>
                        <a:srgbClr val="FFFFFF"/>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Midterm Demo Group Meeting</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3/13/2025</a:t>
                      </a: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endParaRPr sz="1200">
                        <a:solidFill>
                          <a:srgbClr val="F6F8F9"/>
                        </a:solidFill>
                        <a:latin typeface="Helvetica Neue"/>
                        <a:ea typeface="Helvetica Neue"/>
                        <a:cs typeface="Helvetica Neue"/>
                        <a:sym typeface="Helvetica Neue"/>
                      </a:endParaRPr>
                    </a:p>
                  </a:txBody>
                  <a:tcPr marL="25400" marR="25400" marT="25400" marB="25400" anchor="b">
                    <a:lnL w="6350" cap="flat" cmpd="sng" algn="ctr">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2648396190"/>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10-12</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Building Final Design</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3/28/2025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7"/>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13-14</a:t>
                      </a: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Final Testing and Preparations</a:t>
                      </a: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4/11/2025</a:t>
                      </a: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8"/>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lgn="ctr">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SD Showcase</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lgn="ctr">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4/17/2025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lgn="ctr">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lgn="ctr">
                      <a:solidFill>
                        <a:srgbClr val="CCCCCC"/>
                      </a:solidFill>
                      <a:prstDash val="solid"/>
                      <a:round/>
                      <a:headEnd type="none" w="sm" len="sm"/>
                      <a:tailEnd type="none" w="sm" len="sm"/>
                    </a:lnB>
                  </a:tcPr>
                </a:tc>
                <a:extLst>
                  <a:ext uri="{0D108BD9-81ED-4DB2-BD59-A6C34878D82A}">
                    <a16:rowId xmlns:a16="http://schemas.microsoft.com/office/drawing/2014/main" val="10009"/>
                  </a:ext>
                </a:extLst>
              </a:tr>
              <a:tr h="242567">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16</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Final Documentation Submission</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4/22/2025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tc>
                  <a:txBody>
                    <a:bodyPr/>
                    <a:lstStyle/>
                    <a:p>
                      <a:pPr marL="0" lvl="0" indent="0" algn="just" rtl="0">
                        <a:spcBef>
                          <a:spcPts val="0"/>
                        </a:spcBef>
                        <a:spcAft>
                          <a:spcPts val="0"/>
                        </a:spcAft>
                        <a:buNone/>
                      </a:pPr>
                      <a:endParaRPr sz="1200">
                        <a:solidFill>
                          <a:srgbClr val="F6F8F9"/>
                        </a:solidFill>
                        <a:latin typeface="Helvetica Neue"/>
                        <a:ea typeface="Helvetica Neue"/>
                        <a:cs typeface="Helvetica Neue"/>
                        <a:sym typeface="Helvetica Neue"/>
                      </a:endParaRPr>
                    </a:p>
                  </a:txBody>
                  <a:tcPr marL="25400" marR="25400" marT="25400" marB="25400" anchor="b">
                    <a:lnL w="6350" cap="flat" cmpd="sng" algn="ctr">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extLst>
                  <a:ext uri="{0D108BD9-81ED-4DB2-BD59-A6C34878D82A}">
                    <a16:rowId xmlns:a16="http://schemas.microsoft.com/office/drawing/2014/main" val="2895632923"/>
                  </a:ext>
                </a:extLst>
              </a:tr>
            </a:tbl>
          </a:graphicData>
        </a:graphic>
      </p:graphicFrame>
      <p:sp>
        <p:nvSpPr>
          <p:cNvPr id="757" name="Google Shape;757;p81"/>
          <p:cNvSpPr txBox="1">
            <a:spLocks noGrp="1"/>
          </p:cNvSpPr>
          <p:nvPr>
            <p:ph type="title"/>
          </p:nvPr>
        </p:nvSpPr>
        <p:spPr>
          <a:xfrm>
            <a:off x="228600" y="632975"/>
            <a:ext cx="7148918" cy="74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Progress and Plan for Completion - SD2</a:t>
            </a:r>
            <a:endParaRPr/>
          </a:p>
        </p:txBody>
      </p:sp>
      <p:sp>
        <p:nvSpPr>
          <p:cNvPr id="4" name="Google Shape;342;p42">
            <a:extLst>
              <a:ext uri="{FF2B5EF4-FFF2-40B4-BE49-F238E27FC236}">
                <a16:creationId xmlns:a16="http://schemas.microsoft.com/office/drawing/2014/main" id="{E257ED8D-7FD1-9CEF-116B-FB23224DFDD8}"/>
              </a:ext>
            </a:extLst>
          </p:cNvPr>
          <p:cNvSpPr txBox="1">
            <a:spLocks/>
          </p:cNvSpPr>
          <p:nvPr/>
        </p:nvSpPr>
        <p:spPr>
          <a:xfrm>
            <a:off x="2878347" y="144884"/>
            <a:ext cx="3093384" cy="310500"/>
          </a:xfrm>
          <a:prstGeom prst="rect">
            <a:avLst/>
          </a:prstGeom>
          <a:solidFill>
            <a:srgbClr val="04141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5" name="Picture 4" descr="A person with long hair smiling&#10;&#10;AI-generated content may be incorrect.">
            <a:extLst>
              <a:ext uri="{FF2B5EF4-FFF2-40B4-BE49-F238E27FC236}">
                <a16:creationId xmlns:a16="http://schemas.microsoft.com/office/drawing/2014/main" id="{6A16E36A-C124-3411-53F7-975842975AFE}"/>
              </a:ext>
            </a:extLst>
          </p:cNvPr>
          <p:cNvPicPr>
            <a:picLocks noChangeAspect="1"/>
          </p:cNvPicPr>
          <p:nvPr/>
        </p:nvPicPr>
        <p:blipFill>
          <a:blip r:embed="rId5"/>
          <a:srcRect l="6442" t="18703" r="7015" b="17230"/>
          <a:stretch/>
        </p:blipFill>
        <p:spPr>
          <a:xfrm>
            <a:off x="8080286" y="81140"/>
            <a:ext cx="658889" cy="636422"/>
          </a:xfrm>
          <a:prstGeom prst="rect">
            <a:avLst/>
          </a:prstGeom>
        </p:spPr>
      </p:pic>
      <p:pic>
        <p:nvPicPr>
          <p:cNvPr id="9" name="Audio 8">
            <a:hlinkClick r:id="" action="ppaction://media"/>
            <a:extLst>
              <a:ext uri="{FF2B5EF4-FFF2-40B4-BE49-F238E27FC236}">
                <a16:creationId xmlns:a16="http://schemas.microsoft.com/office/drawing/2014/main" id="{D907A64D-20D0-E669-530B-5CF6C074BB46}"/>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
        <p:nvSpPr>
          <p:cNvPr id="2" name="Google Shape;334;p41">
            <a:extLst>
              <a:ext uri="{FF2B5EF4-FFF2-40B4-BE49-F238E27FC236}">
                <a16:creationId xmlns:a16="http://schemas.microsoft.com/office/drawing/2014/main" id="{94C04698-C4F2-7C6F-6E70-B7402783B935}"/>
              </a:ext>
            </a:extLst>
          </p:cNvPr>
          <p:cNvSpPr txBox="1"/>
          <p:nvPr/>
        </p:nvSpPr>
        <p:spPr>
          <a:xfrm>
            <a:off x="7430414" y="53306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4888"/>
    </mc:Choice>
    <mc:Fallback xmlns="">
      <p:transition spd="slow" advTm="148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5" name="Google Shape;755;p81"/>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49</a:t>
            </a:fld>
            <a:endParaRPr/>
          </a:p>
        </p:txBody>
      </p:sp>
      <p:sp>
        <p:nvSpPr>
          <p:cNvPr id="757" name="Google Shape;757;p81"/>
          <p:cNvSpPr txBox="1">
            <a:spLocks noGrp="1"/>
          </p:cNvSpPr>
          <p:nvPr>
            <p:ph type="title"/>
          </p:nvPr>
        </p:nvSpPr>
        <p:spPr>
          <a:xfrm>
            <a:off x="228600" y="632975"/>
            <a:ext cx="7148918" cy="74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Progress and Plan for Completion - SD2</a:t>
            </a:r>
            <a:endParaRPr/>
          </a:p>
        </p:txBody>
      </p:sp>
      <p:sp>
        <p:nvSpPr>
          <p:cNvPr id="4" name="Google Shape;342;p42">
            <a:extLst>
              <a:ext uri="{FF2B5EF4-FFF2-40B4-BE49-F238E27FC236}">
                <a16:creationId xmlns:a16="http://schemas.microsoft.com/office/drawing/2014/main" id="{E257ED8D-7FD1-9CEF-116B-FB23224DFDD8}"/>
              </a:ext>
            </a:extLst>
          </p:cNvPr>
          <p:cNvSpPr txBox="1">
            <a:spLocks/>
          </p:cNvSpPr>
          <p:nvPr/>
        </p:nvSpPr>
        <p:spPr>
          <a:xfrm>
            <a:off x="2878347" y="144884"/>
            <a:ext cx="3093384" cy="310500"/>
          </a:xfrm>
          <a:prstGeom prst="rect">
            <a:avLst/>
          </a:prstGeom>
          <a:solidFill>
            <a:srgbClr val="04141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5" name="Picture 4" descr="A person with long hair smiling&#10;&#10;AI-generated content may be incorrect.">
            <a:extLst>
              <a:ext uri="{FF2B5EF4-FFF2-40B4-BE49-F238E27FC236}">
                <a16:creationId xmlns:a16="http://schemas.microsoft.com/office/drawing/2014/main" id="{6A16E36A-C124-3411-53F7-975842975AFE}"/>
              </a:ext>
            </a:extLst>
          </p:cNvPr>
          <p:cNvPicPr>
            <a:picLocks noChangeAspect="1"/>
          </p:cNvPicPr>
          <p:nvPr/>
        </p:nvPicPr>
        <p:blipFill>
          <a:blip r:embed="rId5"/>
          <a:srcRect l="6442" t="18703" r="7015" b="17230"/>
          <a:stretch/>
        </p:blipFill>
        <p:spPr>
          <a:xfrm>
            <a:off x="8080286" y="81140"/>
            <a:ext cx="658889" cy="636422"/>
          </a:xfrm>
          <a:prstGeom prst="rect">
            <a:avLst/>
          </a:prstGeom>
        </p:spPr>
      </p:pic>
      <p:sp>
        <p:nvSpPr>
          <p:cNvPr id="2" name="Google Shape;334;p41">
            <a:extLst>
              <a:ext uri="{FF2B5EF4-FFF2-40B4-BE49-F238E27FC236}">
                <a16:creationId xmlns:a16="http://schemas.microsoft.com/office/drawing/2014/main" id="{94C04698-C4F2-7C6F-6E70-B7402783B935}"/>
              </a:ext>
            </a:extLst>
          </p:cNvPr>
          <p:cNvSpPr txBox="1"/>
          <p:nvPr/>
        </p:nvSpPr>
        <p:spPr>
          <a:xfrm>
            <a:off x="7430414" y="53306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graphicFrame>
        <p:nvGraphicFramePr>
          <p:cNvPr id="8" name="Chart 7">
            <a:extLst>
              <a:ext uri="{FF2B5EF4-FFF2-40B4-BE49-F238E27FC236}">
                <a16:creationId xmlns:a16="http://schemas.microsoft.com/office/drawing/2014/main" id="{05867E39-044F-CD5D-6043-FC9D7BDD6107}"/>
              </a:ext>
            </a:extLst>
          </p:cNvPr>
          <p:cNvGraphicFramePr/>
          <p:nvPr>
            <p:extLst>
              <p:ext uri="{D42A27DB-BD31-4B8C-83A1-F6EECF244321}">
                <p14:modId xmlns:p14="http://schemas.microsoft.com/office/powerpoint/2010/main" val="1961794761"/>
              </p:ext>
            </p:extLst>
          </p:nvPr>
        </p:nvGraphicFramePr>
        <p:xfrm>
          <a:off x="818574" y="1274060"/>
          <a:ext cx="7212930" cy="3760354"/>
        </p:xfrm>
        <a:graphic>
          <a:graphicData uri="http://schemas.openxmlformats.org/drawingml/2006/chart">
            <c:chart xmlns:c="http://schemas.openxmlformats.org/drawingml/2006/chart" xmlns:r="http://schemas.openxmlformats.org/officeDocument/2006/relationships" r:id="rId6"/>
          </a:graphicData>
        </a:graphic>
      </p:graphicFrame>
      <p:pic>
        <p:nvPicPr>
          <p:cNvPr id="56" name="Audio 55">
            <a:hlinkClick r:id="" action="ppaction://media"/>
            <a:extLst>
              <a:ext uri="{FF2B5EF4-FFF2-40B4-BE49-F238E27FC236}">
                <a16:creationId xmlns:a16="http://schemas.microsoft.com/office/drawing/2014/main" id="{D4B9F33B-CD11-EC40-72E5-41A5EC41C956}"/>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39844" t="-139844" r="-139844" b="-139844"/>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1249466255"/>
      </p:ext>
    </p:extLst>
  </p:cSld>
  <p:clrMapOvr>
    <a:masterClrMapping/>
  </p:clrMapOvr>
  <mc:AlternateContent xmlns:mc="http://schemas.openxmlformats.org/markup-compatibility/2006" xmlns:p14="http://schemas.microsoft.com/office/powerpoint/2010/main">
    <mc:Choice Requires="p14">
      <p:transition spd="slow" p14:dur="2000" advTm="5086"/>
    </mc:Choice>
    <mc:Fallback xmlns="">
      <p:transition spd="slow" advTm="50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43"/>
          <p:cNvPicPr preferRelativeResize="0">
            <a:picLocks noGrp="1"/>
          </p:cNvPicPr>
          <p:nvPr>
            <p:ph type="pic" idx="2"/>
          </p:nvPr>
        </p:nvPicPr>
        <p:blipFill rotWithShape="1">
          <a:blip r:embed="rId5">
            <a:alphaModFix/>
          </a:blip>
          <a:srcRect t="37995" b="37993"/>
          <a:stretch/>
        </p:blipFill>
        <p:spPr>
          <a:xfrm>
            <a:off x="0" y="3517475"/>
            <a:ext cx="9144003" cy="1647900"/>
          </a:xfrm>
          <a:prstGeom prst="rect">
            <a:avLst/>
          </a:prstGeom>
        </p:spPr>
      </p:pic>
      <p:sp>
        <p:nvSpPr>
          <p:cNvPr id="361" name="Google Shape;361;p43"/>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
        <p:nvSpPr>
          <p:cNvPr id="358" name="Google Shape;358;p43"/>
          <p:cNvSpPr txBox="1">
            <a:spLocks noGrp="1"/>
          </p:cNvSpPr>
          <p:nvPr>
            <p:ph type="body" idx="1"/>
          </p:nvPr>
        </p:nvSpPr>
        <p:spPr>
          <a:xfrm>
            <a:off x="233285" y="1598815"/>
            <a:ext cx="8371773" cy="1415053"/>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a:t>“Specific wavelengths of light such as blue (400–500 nm) and red (600–700 nm) have been shown to positively impact morphogenesis, metabolism, and the capacity for plants to photosynthesize”</a:t>
            </a:r>
          </a:p>
          <a:p>
            <a:pPr marL="457200" lvl="0" indent="-317500" algn="l" rtl="0">
              <a:spcBef>
                <a:spcPts val="0"/>
              </a:spcBef>
              <a:spcAft>
                <a:spcPts val="0"/>
              </a:spcAft>
              <a:buSzPts val="1400"/>
              <a:buChar char="●"/>
            </a:pPr>
            <a:r>
              <a:rPr lang="en"/>
              <a:t>Blue light effects </a:t>
            </a:r>
            <a:r>
              <a:rPr lang="en-US"/>
              <a:t>chlorophyll production and </a:t>
            </a:r>
            <a:r>
              <a:rPr lang="en"/>
              <a:t>the strength of stems and leaves while red light has an effect on the flowering/</a:t>
            </a:r>
            <a:r>
              <a:rPr lang="en-US"/>
              <a:t>fruit production of the plant. </a:t>
            </a:r>
          </a:p>
        </p:txBody>
      </p:sp>
      <p:sp>
        <p:nvSpPr>
          <p:cNvPr id="359" name="Google Shape;359;p43"/>
          <p:cNvSpPr txBox="1">
            <a:spLocks noGrp="1"/>
          </p:cNvSpPr>
          <p:nvPr>
            <p:ph type="subTitle" idx="3"/>
          </p:nvPr>
        </p:nvSpPr>
        <p:spPr>
          <a:xfrm>
            <a:off x="760379" y="3013868"/>
            <a:ext cx="7317584" cy="3105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None/>
            </a:pPr>
            <a:r>
              <a:rPr lang="en-US" sz="700" err="1">
                <a:latin typeface="Work Sans Medium"/>
                <a:ea typeface="Work Sans Medium"/>
                <a:cs typeface="Work Sans Medium"/>
                <a:sym typeface="Work Sans Medium"/>
              </a:rPr>
              <a:t>Trivellini</a:t>
            </a:r>
            <a:r>
              <a:rPr lang="en-US" sz="700">
                <a:latin typeface="Work Sans Medium"/>
                <a:ea typeface="Work Sans Medium"/>
                <a:cs typeface="Work Sans Medium"/>
                <a:sym typeface="Work Sans Medium"/>
              </a:rPr>
              <a:t>, A., Toscano, S., Romano, D., &amp; Ferrante, A. (2023). The Role of Blue and Red Light in the Orchestration of Secondary Metabolites, Nutrient Transport and Plant Quality. Plants, 12(10), 2026. https://doi.org/10.3390/plants12102026</a:t>
            </a:r>
            <a:endParaRPr>
              <a:latin typeface="Work Sans Medium"/>
              <a:ea typeface="Work Sans Medium"/>
              <a:cs typeface="Work Sans Medium"/>
              <a:sym typeface="Work Sans Medium"/>
            </a:endParaRPr>
          </a:p>
        </p:txBody>
      </p:sp>
      <p:sp>
        <p:nvSpPr>
          <p:cNvPr id="360" name="Google Shape;360;p43"/>
          <p:cNvSpPr txBox="1">
            <a:spLocks noGrp="1"/>
          </p:cNvSpPr>
          <p:nvPr>
            <p:ph type="title"/>
          </p:nvPr>
        </p:nvSpPr>
        <p:spPr>
          <a:xfrm>
            <a:off x="113201" y="455384"/>
            <a:ext cx="4991100" cy="92518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000"/>
              <a:t>Background</a:t>
            </a:r>
            <a:endParaRPr sz="5000"/>
          </a:p>
        </p:txBody>
      </p:sp>
      <p:sp>
        <p:nvSpPr>
          <p:cNvPr id="5" name="Google Shape;342;p42">
            <a:extLst>
              <a:ext uri="{FF2B5EF4-FFF2-40B4-BE49-F238E27FC236}">
                <a16:creationId xmlns:a16="http://schemas.microsoft.com/office/drawing/2014/main" id="{02262428-811C-D24D-28B4-1E5ECF75A581}"/>
              </a:ext>
            </a:extLst>
          </p:cNvPr>
          <p:cNvSpPr txBox="1">
            <a:spLocks/>
          </p:cNvSpPr>
          <p:nvPr/>
        </p:nvSpPr>
        <p:spPr>
          <a:xfrm>
            <a:off x="2878347" y="144884"/>
            <a:ext cx="3093384" cy="310500"/>
          </a:xfrm>
          <a:prstGeom prst="rect">
            <a:avLst/>
          </a:prstGeom>
          <a:gradFill>
            <a:gsLst>
              <a:gs pos="0">
                <a:srgbClr val="080909"/>
              </a:gs>
              <a:gs pos="59000">
                <a:srgbClr val="070F15"/>
              </a:gs>
              <a:gs pos="95000">
                <a:srgbClr val="072324"/>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6" name="Picture 5" descr="A person with long hair smiling&#10;&#10;AI-generated content may be incorrect.">
            <a:extLst>
              <a:ext uri="{FF2B5EF4-FFF2-40B4-BE49-F238E27FC236}">
                <a16:creationId xmlns:a16="http://schemas.microsoft.com/office/drawing/2014/main" id="{161022D6-2AE2-49B8-CF8D-71017EFD29CB}"/>
              </a:ext>
            </a:extLst>
          </p:cNvPr>
          <p:cNvPicPr>
            <a:picLocks noChangeAspect="1"/>
          </p:cNvPicPr>
          <p:nvPr/>
        </p:nvPicPr>
        <p:blipFill>
          <a:blip r:embed="rId6"/>
          <a:srcRect l="6442" t="18703" r="7015" b="17230"/>
          <a:stretch/>
        </p:blipFill>
        <p:spPr>
          <a:xfrm>
            <a:off x="8172244" y="80469"/>
            <a:ext cx="658889" cy="636422"/>
          </a:xfrm>
          <a:prstGeom prst="rect">
            <a:avLst/>
          </a:prstGeom>
        </p:spPr>
      </p:pic>
      <p:pic>
        <p:nvPicPr>
          <p:cNvPr id="34" name="Audio 33">
            <a:hlinkClick r:id="" action="ppaction://media"/>
            <a:extLst>
              <a:ext uri="{FF2B5EF4-FFF2-40B4-BE49-F238E27FC236}">
                <a16:creationId xmlns:a16="http://schemas.microsoft.com/office/drawing/2014/main" id="{0459B799-EAFF-56CF-E0EB-DBBB4846A7E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39844" t="-139844" r="-139844" b="-139844"/>
          <a:stretch>
            <a:fillRect/>
          </a:stretch>
        </p:blipFill>
        <p:spPr>
          <a:xfrm>
            <a:off x="7539228" y="3538728"/>
            <a:ext cx="1543050" cy="1543050"/>
          </a:xfrm>
          <a:prstGeom prst="ellipse">
            <a:avLst/>
          </a:prstGeom>
        </p:spPr>
      </p:pic>
      <p:sp>
        <p:nvSpPr>
          <p:cNvPr id="2" name="Google Shape;334;p41">
            <a:extLst>
              <a:ext uri="{FF2B5EF4-FFF2-40B4-BE49-F238E27FC236}">
                <a16:creationId xmlns:a16="http://schemas.microsoft.com/office/drawing/2014/main" id="{FA95B5B2-B5C4-D793-DB06-0C86A8D8CC1E}"/>
              </a:ext>
            </a:extLst>
          </p:cNvPr>
          <p:cNvSpPr txBox="1"/>
          <p:nvPr/>
        </p:nvSpPr>
        <p:spPr>
          <a:xfrm>
            <a:off x="7539228" y="578754"/>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36569"/>
    </mc:Choice>
    <mc:Fallback xmlns="">
      <p:transition spd="slow" advTm="365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53">
          <a:extLst>
            <a:ext uri="{FF2B5EF4-FFF2-40B4-BE49-F238E27FC236}">
              <a16:creationId xmlns:a16="http://schemas.microsoft.com/office/drawing/2014/main" id="{4FEC681D-8476-3E89-A94A-F034AC8768B3}"/>
            </a:ext>
          </a:extLst>
        </p:cNvPr>
        <p:cNvGrpSpPr/>
        <p:nvPr/>
      </p:nvGrpSpPr>
      <p:grpSpPr>
        <a:xfrm>
          <a:off x="0" y="0"/>
          <a:ext cx="0" cy="0"/>
          <a:chOff x="0" y="0"/>
          <a:chExt cx="0" cy="0"/>
        </a:xfrm>
      </p:grpSpPr>
      <p:sp>
        <p:nvSpPr>
          <p:cNvPr id="755" name="Google Shape;755;p81">
            <a:extLst>
              <a:ext uri="{FF2B5EF4-FFF2-40B4-BE49-F238E27FC236}">
                <a16:creationId xmlns:a16="http://schemas.microsoft.com/office/drawing/2014/main" id="{D9691119-611D-0FD9-B218-0BF54C833B13}"/>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50</a:t>
            </a:fld>
            <a:endParaRPr/>
          </a:p>
        </p:txBody>
      </p:sp>
      <p:sp>
        <p:nvSpPr>
          <p:cNvPr id="757" name="Google Shape;757;p81">
            <a:extLst>
              <a:ext uri="{FF2B5EF4-FFF2-40B4-BE49-F238E27FC236}">
                <a16:creationId xmlns:a16="http://schemas.microsoft.com/office/drawing/2014/main" id="{417CD0A6-662D-B8E3-B518-DFF934A8E3C9}"/>
              </a:ext>
            </a:extLst>
          </p:cNvPr>
          <p:cNvSpPr txBox="1">
            <a:spLocks noGrp="1"/>
          </p:cNvSpPr>
          <p:nvPr>
            <p:ph type="title"/>
          </p:nvPr>
        </p:nvSpPr>
        <p:spPr>
          <a:xfrm>
            <a:off x="228600" y="632975"/>
            <a:ext cx="7148918" cy="74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Work Distribution</a:t>
            </a:r>
            <a:endParaRPr/>
          </a:p>
        </p:txBody>
      </p:sp>
      <p:sp>
        <p:nvSpPr>
          <p:cNvPr id="4" name="Google Shape;342;p42">
            <a:extLst>
              <a:ext uri="{FF2B5EF4-FFF2-40B4-BE49-F238E27FC236}">
                <a16:creationId xmlns:a16="http://schemas.microsoft.com/office/drawing/2014/main" id="{909B1E18-0E58-10B6-88D5-BDA010696285}"/>
              </a:ext>
            </a:extLst>
          </p:cNvPr>
          <p:cNvSpPr txBox="1">
            <a:spLocks/>
          </p:cNvSpPr>
          <p:nvPr/>
        </p:nvSpPr>
        <p:spPr>
          <a:xfrm>
            <a:off x="2878347" y="144884"/>
            <a:ext cx="3093384" cy="310500"/>
          </a:xfrm>
          <a:prstGeom prst="rect">
            <a:avLst/>
          </a:prstGeom>
          <a:solidFill>
            <a:srgbClr val="04141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2" name="Google Shape;334;p41">
            <a:extLst>
              <a:ext uri="{FF2B5EF4-FFF2-40B4-BE49-F238E27FC236}">
                <a16:creationId xmlns:a16="http://schemas.microsoft.com/office/drawing/2014/main" id="{0F2A4E6E-F879-4858-3226-3B34D9699CA5}"/>
              </a:ext>
            </a:extLst>
          </p:cNvPr>
          <p:cNvSpPr txBox="1"/>
          <p:nvPr/>
        </p:nvSpPr>
        <p:spPr>
          <a:xfrm>
            <a:off x="7430414" y="53306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graphicFrame>
        <p:nvGraphicFramePr>
          <p:cNvPr id="3" name="Table 2">
            <a:extLst>
              <a:ext uri="{FF2B5EF4-FFF2-40B4-BE49-F238E27FC236}">
                <a16:creationId xmlns:a16="http://schemas.microsoft.com/office/drawing/2014/main" id="{A86FF61A-701B-67F3-6FE6-256B04491CCE}"/>
              </a:ext>
            </a:extLst>
          </p:cNvPr>
          <p:cNvGraphicFramePr>
            <a:graphicFrameLocks noGrp="1"/>
          </p:cNvGraphicFramePr>
          <p:nvPr>
            <p:extLst>
              <p:ext uri="{D42A27DB-BD31-4B8C-83A1-F6EECF244321}">
                <p14:modId xmlns:p14="http://schemas.microsoft.com/office/powerpoint/2010/main" val="3424109129"/>
              </p:ext>
            </p:extLst>
          </p:nvPr>
        </p:nvGraphicFramePr>
        <p:xfrm>
          <a:off x="0" y="1101183"/>
          <a:ext cx="9143987" cy="4036773"/>
        </p:xfrm>
        <a:graphic>
          <a:graphicData uri="http://schemas.openxmlformats.org/drawingml/2006/table">
            <a:tbl>
              <a:tblPr>
                <a:tableStyleId>{551DF671-B5B6-4009-8419-09253A1CBF6B}</a:tableStyleId>
              </a:tblPr>
              <a:tblGrid>
                <a:gridCol w="1170447">
                  <a:extLst>
                    <a:ext uri="{9D8B030D-6E8A-4147-A177-3AD203B41FA5}">
                      <a16:colId xmlns:a16="http://schemas.microsoft.com/office/drawing/2014/main" val="1759252955"/>
                    </a:ext>
                  </a:extLst>
                </a:gridCol>
                <a:gridCol w="1050322">
                  <a:extLst>
                    <a:ext uri="{9D8B030D-6E8A-4147-A177-3AD203B41FA5}">
                      <a16:colId xmlns:a16="http://schemas.microsoft.com/office/drawing/2014/main" val="912987162"/>
                    </a:ext>
                  </a:extLst>
                </a:gridCol>
                <a:gridCol w="1019429">
                  <a:extLst>
                    <a:ext uri="{9D8B030D-6E8A-4147-A177-3AD203B41FA5}">
                      <a16:colId xmlns:a16="http://schemas.microsoft.com/office/drawing/2014/main" val="2163904028"/>
                    </a:ext>
                  </a:extLst>
                </a:gridCol>
                <a:gridCol w="1024581">
                  <a:extLst>
                    <a:ext uri="{9D8B030D-6E8A-4147-A177-3AD203B41FA5}">
                      <a16:colId xmlns:a16="http://schemas.microsoft.com/office/drawing/2014/main" val="2310738318"/>
                    </a:ext>
                  </a:extLst>
                </a:gridCol>
                <a:gridCol w="1033448">
                  <a:extLst>
                    <a:ext uri="{9D8B030D-6E8A-4147-A177-3AD203B41FA5}">
                      <a16:colId xmlns:a16="http://schemas.microsoft.com/office/drawing/2014/main" val="819975886"/>
                    </a:ext>
                  </a:extLst>
                </a:gridCol>
                <a:gridCol w="897345">
                  <a:extLst>
                    <a:ext uri="{9D8B030D-6E8A-4147-A177-3AD203B41FA5}">
                      <a16:colId xmlns:a16="http://schemas.microsoft.com/office/drawing/2014/main" val="4158854632"/>
                    </a:ext>
                  </a:extLst>
                </a:gridCol>
                <a:gridCol w="897345">
                  <a:extLst>
                    <a:ext uri="{9D8B030D-6E8A-4147-A177-3AD203B41FA5}">
                      <a16:colId xmlns:a16="http://schemas.microsoft.com/office/drawing/2014/main" val="3499231097"/>
                    </a:ext>
                  </a:extLst>
                </a:gridCol>
                <a:gridCol w="1025535">
                  <a:extLst>
                    <a:ext uri="{9D8B030D-6E8A-4147-A177-3AD203B41FA5}">
                      <a16:colId xmlns:a16="http://schemas.microsoft.com/office/drawing/2014/main" val="598812124"/>
                    </a:ext>
                  </a:extLst>
                </a:gridCol>
                <a:gridCol w="1025535">
                  <a:extLst>
                    <a:ext uri="{9D8B030D-6E8A-4147-A177-3AD203B41FA5}">
                      <a16:colId xmlns:a16="http://schemas.microsoft.com/office/drawing/2014/main" val="3294231873"/>
                    </a:ext>
                  </a:extLst>
                </a:gridCol>
              </a:tblGrid>
              <a:tr h="338079">
                <a:tc rowSpan="2">
                  <a:txBody>
                    <a:bodyPr/>
                    <a:lstStyle/>
                    <a:p>
                      <a:pPr marL="0" marR="0" algn="ctr"/>
                      <a:br>
                        <a:rPr lang="en-US" sz="700" b="1">
                          <a:effectLst/>
                        </a:rPr>
                      </a:br>
                      <a:br>
                        <a:rPr lang="en-US" sz="700" b="1">
                          <a:effectLst/>
                        </a:rPr>
                      </a:br>
                      <a:br>
                        <a:rPr lang="en-US" sz="700" b="1">
                          <a:effectLst/>
                        </a:rPr>
                      </a:br>
                      <a:br>
                        <a:rPr lang="en-US" sz="700" b="1">
                          <a:effectLst/>
                        </a:rPr>
                      </a:br>
                      <a:r>
                        <a:rPr lang="en-US" sz="700" b="1">
                          <a:effectLst/>
                        </a:rPr>
                        <a:t>Engineer</a:t>
                      </a:r>
                      <a:endParaRPr lang="en-US" sz="900" b="1">
                        <a:effectLst/>
                        <a:latin typeface="Helvetica Neue" panose="020B0604020202020204" charset="0"/>
                        <a:ea typeface="Helvetica Neue" panose="020B0604020202020204" charset="0"/>
                        <a:cs typeface="Helvetica Neue" panose="020B0604020202020204" charset="0"/>
                      </a:endParaRPr>
                    </a:p>
                  </a:txBody>
                  <a:tcPr marL="48936" marR="48936" marT="0" marB="0">
                    <a:solidFill>
                      <a:schemeClr val="bg1"/>
                    </a:solidFill>
                  </a:tcPr>
                </a:tc>
                <a:tc gridSpan="8">
                  <a:txBody>
                    <a:bodyPr/>
                    <a:lstStyle/>
                    <a:p>
                      <a:pPr marL="0" marR="0" algn="ctr"/>
                      <a:br>
                        <a:rPr lang="en-US" sz="1100" b="1">
                          <a:effectLst/>
                        </a:rPr>
                      </a:br>
                      <a:r>
                        <a:rPr lang="en-US" sz="1100" b="1">
                          <a:effectLst/>
                        </a:rPr>
                        <a:t>Main Assignments Tasks</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36413662"/>
                  </a:ext>
                </a:extLst>
              </a:tr>
              <a:tr h="585334">
                <a:tc vMerge="1">
                  <a:txBody>
                    <a:bodyPr/>
                    <a:lstStyle/>
                    <a:p>
                      <a:endParaRPr lang="en-US"/>
                    </a:p>
                  </a:txBody>
                  <a:tcPr/>
                </a:tc>
                <a:tc gridSpan="2">
                  <a:txBody>
                    <a:bodyPr/>
                    <a:lstStyle/>
                    <a:p>
                      <a:pPr marL="0" marR="0" algn="ctr"/>
                      <a:endParaRPr lang="en-US" sz="600">
                        <a:effectLst/>
                      </a:endParaRPr>
                    </a:p>
                    <a:p>
                      <a:pPr marL="0" marR="0" lvl="0" algn="ctr">
                        <a:buNone/>
                      </a:pPr>
                      <a:endParaRPr lang="en-US" sz="600">
                        <a:effectLst/>
                      </a:endParaRPr>
                    </a:p>
                    <a:p>
                      <a:pPr marL="0" marR="0" lvl="0" algn="ctr">
                        <a:buNone/>
                      </a:pPr>
                      <a:endParaRPr lang="en-US" sz="600">
                        <a:effectLst/>
                      </a:endParaRPr>
                    </a:p>
                    <a:p>
                      <a:pPr marL="0" marR="0" lvl="0" algn="ctr">
                        <a:buNone/>
                      </a:pPr>
                      <a:r>
                        <a:rPr lang="en-US" sz="600" b="1">
                          <a:effectLst/>
                        </a:rPr>
                        <a:t>PCB design/ Humidity, </a:t>
                      </a:r>
                      <a:r>
                        <a:rPr lang="en-US" sz="600" b="1">
                          <a:effectLst/>
                          <a:latin typeface="+mn-lt"/>
                        </a:rPr>
                        <a:t>Temperature</a:t>
                      </a:r>
                      <a:r>
                        <a:rPr lang="en-US" sz="600" b="1" baseline="0">
                          <a:effectLst/>
                          <a:latin typeface="+mn-lt"/>
                          <a:ea typeface="Helvetica Neue" panose="020B0604020202020204" charset="0"/>
                          <a:cs typeface="Helvetica Neue" panose="020B0604020202020204" charset="0"/>
                        </a:rPr>
                        <a:t> Sensor</a:t>
                      </a:r>
                      <a:endParaRPr lang="en-US" sz="600" b="1">
                        <a:effectLst/>
                        <a:latin typeface="+mj-lt"/>
                        <a:ea typeface="Helvetica Neue" panose="020B0604020202020204" charset="0"/>
                        <a:cs typeface="Helvetica Neue" panose="020B0604020202020204" charset="0"/>
                      </a:endParaRPr>
                    </a:p>
                  </a:txBody>
                  <a:tcPr marL="48936" marR="48936" marT="0" marB="0">
                    <a:solidFill>
                      <a:srgbClr val="92D050"/>
                    </a:solidFill>
                  </a:tcPr>
                </a:tc>
                <a:tc hMerge="1">
                  <a:txBody>
                    <a:bodyPr/>
                    <a:lstStyle/>
                    <a:p>
                      <a:endParaRPr lang="en-US"/>
                    </a:p>
                  </a:txBody>
                  <a:tcPr/>
                </a:tc>
                <a:tc gridSpan="2">
                  <a:txBody>
                    <a:bodyPr/>
                    <a:lstStyle/>
                    <a:p>
                      <a:pPr marL="0" marR="0" algn="ctr"/>
                      <a:endParaRPr lang="en-US" sz="600">
                        <a:effectLst/>
                      </a:endParaRPr>
                    </a:p>
                    <a:p>
                      <a:pPr marL="0" marR="0" lvl="0" algn="ctr">
                        <a:buNone/>
                      </a:pPr>
                      <a:endParaRPr lang="en-US" sz="600">
                        <a:effectLst/>
                      </a:endParaRPr>
                    </a:p>
                    <a:p>
                      <a:pPr marL="0" marR="0" lvl="0" algn="ctr">
                        <a:buNone/>
                      </a:pPr>
                      <a:endParaRPr lang="en-US" sz="600">
                        <a:effectLst/>
                      </a:endParaRPr>
                    </a:p>
                    <a:p>
                      <a:pPr marL="0" marR="0" lvl="0" algn="ctr">
                        <a:buNone/>
                      </a:pPr>
                      <a:r>
                        <a:rPr lang="en-US" sz="600" b="1">
                          <a:effectLst/>
                        </a:rPr>
                        <a:t>Application/Website</a:t>
                      </a:r>
                      <a:endParaRPr lang="en-US" sz="600" b="1">
                        <a:effectLst/>
                        <a:latin typeface="Helvetica Neue"/>
                        <a:ea typeface="Helvetica Neue" panose="020B0604020202020204" charset="0"/>
                        <a:cs typeface="Helvetica Neue" panose="020B0604020202020204" charset="0"/>
                      </a:endParaRPr>
                    </a:p>
                  </a:txBody>
                  <a:tcPr marL="48936" marR="48936" marT="0" marB="0">
                    <a:solidFill>
                      <a:srgbClr val="00B0F0"/>
                    </a:solidFill>
                  </a:tcPr>
                </a:tc>
                <a:tc hMerge="1">
                  <a:txBody>
                    <a:bodyPr/>
                    <a:lstStyle/>
                    <a:p>
                      <a:endParaRPr lang="en-US"/>
                    </a:p>
                  </a:txBody>
                  <a:tcPr/>
                </a:tc>
                <a:tc gridSpan="2">
                  <a:txBody>
                    <a:bodyPr/>
                    <a:lstStyle/>
                    <a:p>
                      <a:pPr marL="0" marR="0" algn="ctr"/>
                      <a:endParaRPr lang="en-US" sz="600">
                        <a:effectLst/>
                        <a:latin typeface="Helvetica Neue"/>
                        <a:ea typeface="Helvetica Neue" panose="020B0604020202020204" charset="0"/>
                        <a:cs typeface="Helvetica Neue" panose="020B0604020202020204" charset="0"/>
                      </a:endParaRPr>
                    </a:p>
                    <a:p>
                      <a:pPr marL="0" marR="0" lvl="0" algn="ctr">
                        <a:buNone/>
                      </a:pPr>
                      <a:endParaRPr lang="en-US" sz="600">
                        <a:effectLst/>
                        <a:latin typeface="Helvetica Neue"/>
                        <a:ea typeface="Helvetica Neue" panose="020B0604020202020204" charset="0"/>
                        <a:cs typeface="Helvetica Neue" panose="020B0604020202020204" charset="0"/>
                      </a:endParaRPr>
                    </a:p>
                    <a:p>
                      <a:pPr marL="0" marR="0" lvl="0" algn="ctr">
                        <a:buNone/>
                      </a:pPr>
                      <a:endParaRPr lang="en-US" sz="600">
                        <a:effectLst/>
                        <a:latin typeface="Helvetica Neue"/>
                        <a:ea typeface="Helvetica Neue" panose="020B0604020202020204" charset="0"/>
                        <a:cs typeface="Helvetica Neue" panose="020B0604020202020204" charset="0"/>
                      </a:endParaRPr>
                    </a:p>
                    <a:p>
                      <a:pPr marL="0" marR="0" lvl="0" algn="ctr">
                        <a:buNone/>
                      </a:pPr>
                      <a:r>
                        <a:rPr lang="en-US" sz="600" b="1">
                          <a:effectLst/>
                          <a:latin typeface="Helvetica Neue"/>
                          <a:ea typeface="Helvetica Neue" panose="020B0604020202020204" charset="0"/>
                          <a:cs typeface="Helvetica Neue" panose="020B0604020202020204" charset="0"/>
                        </a:rPr>
                        <a:t>Red/Blue LED Array/Overall Device Housing</a:t>
                      </a:r>
                    </a:p>
                  </a:txBody>
                  <a:tcPr marL="48936" marR="48936" marT="0" marB="0">
                    <a:solidFill>
                      <a:schemeClr val="bg1">
                        <a:lumMod val="65000"/>
                      </a:schemeClr>
                    </a:solidFill>
                  </a:tcPr>
                </a:tc>
                <a:tc hMerge="1">
                  <a:txBody>
                    <a:bodyPr/>
                    <a:lstStyle/>
                    <a:p>
                      <a:endParaRPr lang="en-US"/>
                    </a:p>
                  </a:txBody>
                  <a:tcPr/>
                </a:tc>
                <a:tc gridSpan="2">
                  <a:txBody>
                    <a:bodyPr/>
                    <a:lstStyle/>
                    <a:p>
                      <a:pPr marL="0" marR="0" algn="ctr"/>
                      <a:endParaRPr lang="en-US" sz="600">
                        <a:effectLst/>
                      </a:endParaRPr>
                    </a:p>
                    <a:p>
                      <a:pPr marL="0" marR="0" lvl="0" algn="ctr">
                        <a:buNone/>
                      </a:pPr>
                      <a:endParaRPr lang="en-US" sz="600">
                        <a:effectLst/>
                      </a:endParaRPr>
                    </a:p>
                    <a:p>
                      <a:pPr marL="0" marR="0" lvl="0" algn="ctr">
                        <a:buNone/>
                      </a:pPr>
                      <a:endParaRPr lang="en-US" sz="600">
                        <a:effectLst/>
                      </a:endParaRPr>
                    </a:p>
                    <a:p>
                      <a:pPr marL="0" marR="0" lvl="0" algn="ctr">
                        <a:buNone/>
                      </a:pPr>
                      <a:r>
                        <a:rPr lang="en-US" sz="600" b="1">
                          <a:effectLst/>
                        </a:rPr>
                        <a:t>Light Intensity Sensors</a:t>
                      </a:r>
                      <a:endParaRPr lang="en-US" sz="600" b="1">
                        <a:effectLst/>
                        <a:latin typeface="Helvetica Neue"/>
                        <a:ea typeface="Helvetica Neue" panose="020B0604020202020204" charset="0"/>
                        <a:cs typeface="Helvetica Neue" panose="020B0604020202020204" charset="0"/>
                      </a:endParaRPr>
                    </a:p>
                  </a:txBody>
                  <a:tcPr marL="48936" marR="48936" marT="0" marB="0">
                    <a:solidFill>
                      <a:srgbClr val="C27BA0"/>
                    </a:solidFill>
                  </a:tcPr>
                </a:tc>
                <a:tc hMerge="1">
                  <a:txBody>
                    <a:bodyPr/>
                    <a:lstStyle/>
                    <a:p>
                      <a:endParaRPr lang="en-US"/>
                    </a:p>
                  </a:txBody>
                  <a:tcPr/>
                </a:tc>
                <a:extLst>
                  <a:ext uri="{0D108BD9-81ED-4DB2-BD59-A6C34878D82A}">
                    <a16:rowId xmlns:a16="http://schemas.microsoft.com/office/drawing/2014/main" val="2659685067"/>
                  </a:ext>
                </a:extLst>
              </a:tr>
              <a:tr h="398631">
                <a:tc>
                  <a:txBody>
                    <a:bodyPr/>
                    <a:lstStyle/>
                    <a:p>
                      <a:pPr marL="0" marR="0" algn="ctr"/>
                      <a:endParaRPr lang="en-US" sz="700" b="1">
                        <a:effectLst/>
                      </a:endParaRPr>
                    </a:p>
                    <a:p>
                      <a:pPr marL="0" marR="0" lvl="0" algn="ctr">
                        <a:buNone/>
                      </a:pPr>
                      <a:r>
                        <a:rPr lang="en-US" sz="700" b="1">
                          <a:effectLst/>
                        </a:rPr>
                        <a:t>Lead</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gridSpan="2">
                  <a:txBody>
                    <a:bodyPr/>
                    <a:lstStyle/>
                    <a:p>
                      <a:pPr marL="0" marR="0" algn="ctr"/>
                      <a:endParaRPr lang="en-US" sz="700">
                        <a:effectLst/>
                      </a:endParaRPr>
                    </a:p>
                    <a:p>
                      <a:pPr marL="0" marR="0" lvl="0" algn="ctr">
                        <a:buNone/>
                      </a:pPr>
                      <a:r>
                        <a:rPr lang="en-US" sz="700">
                          <a:effectLst/>
                        </a:rPr>
                        <a:t>Leiner</a:t>
                      </a:r>
                      <a:endParaRPr lang="en-US" sz="900">
                        <a:effectLst/>
                        <a:latin typeface="Helvetica Neue"/>
                        <a:ea typeface="Helvetica Neue" panose="020B0604020202020204" charset="0"/>
                        <a:cs typeface="Helvetica Neue" panose="020B0604020202020204" charset="0"/>
                      </a:endParaRPr>
                    </a:p>
                  </a:txBody>
                  <a:tcPr marL="48936" marR="48936" marT="0" marB="0">
                    <a:solidFill>
                      <a:srgbClr val="92D050"/>
                    </a:solidFill>
                  </a:tcPr>
                </a:tc>
                <a:tc hMerge="1">
                  <a:txBody>
                    <a:bodyPr/>
                    <a:lstStyle/>
                    <a:p>
                      <a:endParaRPr lang="en-US"/>
                    </a:p>
                  </a:txBody>
                  <a:tcPr/>
                </a:tc>
                <a:tc gridSpan="2">
                  <a:txBody>
                    <a:bodyPr/>
                    <a:lstStyle/>
                    <a:p>
                      <a:pPr marL="0" marR="0" algn="ctr"/>
                      <a:endParaRPr lang="en-US" sz="700">
                        <a:effectLst/>
                      </a:endParaRPr>
                    </a:p>
                    <a:p>
                      <a:pPr marL="0" marR="0" lvl="0" algn="ctr">
                        <a:buNone/>
                      </a:pPr>
                      <a:r>
                        <a:rPr lang="en-US" sz="700">
                          <a:effectLst/>
                        </a:rPr>
                        <a:t>Raul</a:t>
                      </a:r>
                      <a:endParaRPr lang="en-US" sz="900">
                        <a:effectLst/>
                        <a:latin typeface="Helvetica Neue"/>
                        <a:ea typeface="Helvetica Neue" panose="020B0604020202020204" charset="0"/>
                        <a:cs typeface="Helvetica Neue" panose="020B0604020202020204" charset="0"/>
                      </a:endParaRPr>
                    </a:p>
                  </a:txBody>
                  <a:tcPr marL="48936" marR="48936" marT="0" marB="0">
                    <a:solidFill>
                      <a:srgbClr val="00B0F0"/>
                    </a:solidFill>
                  </a:tcPr>
                </a:tc>
                <a:tc hMerge="1">
                  <a:txBody>
                    <a:bodyPr/>
                    <a:lstStyle/>
                    <a:p>
                      <a:endParaRPr lang="en-US"/>
                    </a:p>
                  </a:txBody>
                  <a:tcPr/>
                </a:tc>
                <a:tc gridSpan="2">
                  <a:txBody>
                    <a:bodyPr/>
                    <a:lstStyle/>
                    <a:p>
                      <a:pPr marL="0" marR="0" algn="ctr"/>
                      <a:endParaRPr lang="en-US" sz="700">
                        <a:effectLst/>
                      </a:endParaRPr>
                    </a:p>
                    <a:p>
                      <a:pPr marL="0" marR="0" lvl="0" algn="ctr">
                        <a:buNone/>
                      </a:pPr>
                      <a:r>
                        <a:rPr lang="en-US" sz="700">
                          <a:effectLst/>
                        </a:rPr>
                        <a:t>Maya</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lumMod val="65000"/>
                      </a:schemeClr>
                    </a:solidFill>
                  </a:tcPr>
                </a:tc>
                <a:tc hMerge="1">
                  <a:txBody>
                    <a:bodyPr/>
                    <a:lstStyle/>
                    <a:p>
                      <a:endParaRPr lang="en-US"/>
                    </a:p>
                  </a:txBody>
                  <a:tcPr/>
                </a:tc>
                <a:tc gridSpan="2">
                  <a:txBody>
                    <a:bodyPr/>
                    <a:lstStyle/>
                    <a:p>
                      <a:pPr marL="0" marR="0" algn="ctr"/>
                      <a:endParaRPr lang="en-US" sz="700">
                        <a:effectLst/>
                      </a:endParaRPr>
                    </a:p>
                    <a:p>
                      <a:pPr marL="0" marR="0" lvl="0" algn="ctr">
                        <a:buNone/>
                      </a:pPr>
                      <a:r>
                        <a:rPr lang="en-US" sz="700">
                          <a:effectLst/>
                        </a:rPr>
                        <a:t>Paul</a:t>
                      </a:r>
                      <a:endParaRPr lang="en-US" sz="900">
                        <a:effectLst/>
                        <a:latin typeface="Helvetica Neue"/>
                        <a:ea typeface="Helvetica Neue" panose="020B0604020202020204" charset="0"/>
                        <a:cs typeface="Helvetica Neue" panose="020B0604020202020204" charset="0"/>
                      </a:endParaRPr>
                    </a:p>
                  </a:txBody>
                  <a:tcPr marL="48936" marR="48936" marT="0" marB="0">
                    <a:solidFill>
                      <a:srgbClr val="C27BA0"/>
                    </a:solidFill>
                  </a:tcPr>
                </a:tc>
                <a:tc hMerge="1">
                  <a:txBody>
                    <a:bodyPr/>
                    <a:lstStyle/>
                    <a:p>
                      <a:endParaRPr lang="en-US"/>
                    </a:p>
                  </a:txBody>
                  <a:tcPr/>
                </a:tc>
                <a:extLst>
                  <a:ext uri="{0D108BD9-81ED-4DB2-BD59-A6C34878D82A}">
                    <a16:rowId xmlns:a16="http://schemas.microsoft.com/office/drawing/2014/main" val="3649671250"/>
                  </a:ext>
                </a:extLst>
              </a:tr>
              <a:tr h="479366">
                <a:tc>
                  <a:txBody>
                    <a:bodyPr/>
                    <a:lstStyle/>
                    <a:p>
                      <a:pPr marL="0" marR="0" algn="ctr"/>
                      <a:endParaRPr lang="en-US" sz="700" b="1">
                        <a:effectLst/>
                      </a:endParaRPr>
                    </a:p>
                    <a:p>
                      <a:pPr marL="0" marR="0" lvl="0" algn="ctr">
                        <a:buNone/>
                      </a:pPr>
                      <a:endParaRPr lang="en-US" sz="700" b="1">
                        <a:effectLst/>
                      </a:endParaRPr>
                    </a:p>
                    <a:p>
                      <a:pPr marL="0" marR="0" lvl="0" algn="ctr">
                        <a:buNone/>
                      </a:pPr>
                      <a:r>
                        <a:rPr lang="en-US" sz="700" b="1">
                          <a:effectLst/>
                        </a:rPr>
                        <a:t>Secondary</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gridSpan="2">
                  <a:txBody>
                    <a:bodyPr/>
                    <a:lstStyle/>
                    <a:p>
                      <a:pPr marL="0" marR="0" algn="ctr"/>
                      <a:endParaRPr lang="en-US" sz="700">
                        <a:effectLst/>
                      </a:endParaRPr>
                    </a:p>
                    <a:p>
                      <a:pPr marL="0" marR="0" lvl="0" algn="ctr">
                        <a:buNone/>
                      </a:pPr>
                      <a:r>
                        <a:rPr lang="en-US" sz="700">
                          <a:effectLst/>
                        </a:rPr>
                        <a:t>Raul</a:t>
                      </a:r>
                      <a:endParaRPr lang="en-US" sz="900">
                        <a:effectLst/>
                        <a:latin typeface="Helvetica Neue"/>
                        <a:ea typeface="Helvetica Neue" panose="020B0604020202020204" charset="0"/>
                        <a:cs typeface="Helvetica Neue" panose="020B0604020202020204" charset="0"/>
                      </a:endParaRPr>
                    </a:p>
                  </a:txBody>
                  <a:tcPr marL="48936" marR="48936" marT="0" marB="0">
                    <a:solidFill>
                      <a:srgbClr val="92D050"/>
                    </a:solidFill>
                  </a:tcPr>
                </a:tc>
                <a:tc hMerge="1">
                  <a:txBody>
                    <a:bodyPr/>
                    <a:lstStyle/>
                    <a:p>
                      <a:endParaRPr lang="en-US"/>
                    </a:p>
                  </a:txBody>
                  <a:tcPr/>
                </a:tc>
                <a:tc gridSpan="2">
                  <a:txBody>
                    <a:bodyPr/>
                    <a:lstStyle/>
                    <a:p>
                      <a:pPr marL="0" marR="0" algn="ctr"/>
                      <a:endParaRPr lang="en-US" sz="700">
                        <a:effectLst/>
                      </a:endParaRPr>
                    </a:p>
                    <a:p>
                      <a:pPr marL="0" marR="0" lvl="0" algn="ctr">
                        <a:buNone/>
                      </a:pPr>
                      <a:r>
                        <a:rPr lang="en-US" sz="700">
                          <a:effectLst/>
                        </a:rPr>
                        <a:t>Leiner</a:t>
                      </a:r>
                      <a:endParaRPr lang="en-US" sz="900">
                        <a:effectLst/>
                        <a:latin typeface="Helvetica Neue"/>
                        <a:ea typeface="Helvetica Neue" panose="020B0604020202020204" charset="0"/>
                        <a:cs typeface="Helvetica Neue" panose="020B0604020202020204" charset="0"/>
                      </a:endParaRPr>
                    </a:p>
                  </a:txBody>
                  <a:tcPr marL="48936" marR="48936" marT="0" marB="0">
                    <a:solidFill>
                      <a:srgbClr val="00B0F0"/>
                    </a:solidFill>
                  </a:tcPr>
                </a:tc>
                <a:tc hMerge="1">
                  <a:txBody>
                    <a:bodyPr/>
                    <a:lstStyle/>
                    <a:p>
                      <a:endParaRPr lang="en-US"/>
                    </a:p>
                  </a:txBody>
                  <a:tcPr/>
                </a:tc>
                <a:tc gridSpan="2">
                  <a:txBody>
                    <a:bodyPr/>
                    <a:lstStyle/>
                    <a:p>
                      <a:pPr marL="0" marR="0" algn="ctr"/>
                      <a:endParaRPr lang="en-US" sz="700">
                        <a:effectLst/>
                      </a:endParaRPr>
                    </a:p>
                    <a:p>
                      <a:pPr marL="0" marR="0" lvl="0" algn="ctr">
                        <a:buNone/>
                      </a:pPr>
                      <a:r>
                        <a:rPr lang="en-US" sz="700">
                          <a:effectLst/>
                        </a:rPr>
                        <a:t>Paul</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lumMod val="65000"/>
                      </a:schemeClr>
                    </a:solidFill>
                  </a:tcPr>
                </a:tc>
                <a:tc hMerge="1">
                  <a:txBody>
                    <a:bodyPr/>
                    <a:lstStyle/>
                    <a:p>
                      <a:endParaRPr lang="en-US"/>
                    </a:p>
                  </a:txBody>
                  <a:tcPr/>
                </a:tc>
                <a:tc gridSpan="2">
                  <a:txBody>
                    <a:bodyPr/>
                    <a:lstStyle/>
                    <a:p>
                      <a:pPr marL="0" marR="0" algn="ctr"/>
                      <a:endParaRPr lang="en-US" sz="700">
                        <a:effectLst/>
                      </a:endParaRPr>
                    </a:p>
                    <a:p>
                      <a:pPr marL="0" marR="0" lvl="0" algn="ctr">
                        <a:buNone/>
                      </a:pPr>
                      <a:r>
                        <a:rPr lang="en-US" sz="700">
                          <a:effectLst/>
                        </a:rPr>
                        <a:t>Maya</a:t>
                      </a:r>
                      <a:endParaRPr lang="en-US" sz="900">
                        <a:effectLst/>
                        <a:latin typeface="Helvetica Neue"/>
                        <a:ea typeface="Helvetica Neue" panose="020B0604020202020204" charset="0"/>
                        <a:cs typeface="Helvetica Neue" panose="020B0604020202020204" charset="0"/>
                      </a:endParaRPr>
                    </a:p>
                  </a:txBody>
                  <a:tcPr marL="48936" marR="48936" marT="0" marB="0">
                    <a:solidFill>
                      <a:srgbClr val="C27BA0"/>
                    </a:solidFill>
                  </a:tcPr>
                </a:tc>
                <a:tc hMerge="1">
                  <a:txBody>
                    <a:bodyPr/>
                    <a:lstStyle/>
                    <a:p>
                      <a:endParaRPr lang="en-US"/>
                    </a:p>
                  </a:txBody>
                  <a:tcPr/>
                </a:tc>
                <a:extLst>
                  <a:ext uri="{0D108BD9-81ED-4DB2-BD59-A6C34878D82A}">
                    <a16:rowId xmlns:a16="http://schemas.microsoft.com/office/drawing/2014/main" val="1104939591"/>
                  </a:ext>
                </a:extLst>
              </a:tr>
              <a:tr h="479366">
                <a:tc rowSpan="2">
                  <a:txBody>
                    <a:bodyPr/>
                    <a:lstStyle/>
                    <a:p>
                      <a:pPr marL="0" marR="0" lvl="0" algn="ctr">
                        <a:buNone/>
                      </a:pPr>
                      <a:endParaRPr lang="en-US" sz="700" b="1" i="0" u="none" strike="noStrike" noProof="0">
                        <a:solidFill>
                          <a:srgbClr val="000000"/>
                        </a:solidFill>
                        <a:effectLst/>
                        <a:latin typeface="Arial"/>
                      </a:endParaRPr>
                    </a:p>
                    <a:p>
                      <a:pPr marL="0" marR="0" lvl="0" algn="ctr">
                        <a:buNone/>
                      </a:pPr>
                      <a:endParaRPr lang="en-US" sz="700" b="1" i="0" u="none" strike="noStrike" noProof="0">
                        <a:solidFill>
                          <a:srgbClr val="000000"/>
                        </a:solidFill>
                        <a:effectLst/>
                        <a:latin typeface="Arial"/>
                      </a:endParaRPr>
                    </a:p>
                    <a:p>
                      <a:pPr marL="0" marR="0" lvl="0" algn="ctr">
                        <a:buNone/>
                      </a:pPr>
                      <a:endParaRPr lang="en-US" sz="700" b="1" i="0" u="none" strike="noStrike" noProof="0">
                        <a:solidFill>
                          <a:srgbClr val="000000"/>
                        </a:solidFill>
                        <a:effectLst/>
                        <a:latin typeface="Arial"/>
                      </a:endParaRPr>
                    </a:p>
                    <a:p>
                      <a:pPr marL="0" marR="0" lvl="0" algn="ctr">
                        <a:buNone/>
                      </a:pPr>
                      <a:endParaRPr lang="en-US" sz="700" b="1" i="0" u="none" strike="noStrike" noProof="0">
                        <a:solidFill>
                          <a:srgbClr val="000000"/>
                        </a:solidFill>
                        <a:effectLst/>
                        <a:latin typeface="Arial"/>
                      </a:endParaRPr>
                    </a:p>
                    <a:p>
                      <a:pPr marL="0" marR="0" lvl="0" algn="ctr">
                        <a:buNone/>
                      </a:pPr>
                      <a:endParaRPr lang="en-US" sz="700" b="1" i="0" u="none" strike="noStrike" noProof="0">
                        <a:solidFill>
                          <a:srgbClr val="000000"/>
                        </a:solidFill>
                        <a:effectLst/>
                        <a:latin typeface="Arial"/>
                      </a:endParaRPr>
                    </a:p>
                    <a:p>
                      <a:pPr marL="0" marR="0" lvl="0" algn="ctr">
                        <a:buNone/>
                      </a:pPr>
                      <a:r>
                        <a:rPr lang="en-US" sz="700" b="1" i="0" u="none" strike="noStrike" noProof="0">
                          <a:solidFill>
                            <a:srgbClr val="000000"/>
                          </a:solidFill>
                          <a:effectLst/>
                          <a:latin typeface="Arial"/>
                        </a:rPr>
                        <a:t>Engineer</a:t>
                      </a:r>
                      <a:endParaRPr lang="en-US"/>
                    </a:p>
                  </a:txBody>
                  <a:tcPr marL="48936" marR="48936" marT="0" marB="0">
                    <a:solidFill>
                      <a:schemeClr val="bg1"/>
                    </a:solidFill>
                  </a:tcPr>
                </a:tc>
                <a:tc gridSpan="4">
                  <a:txBody>
                    <a:bodyPr/>
                    <a:lstStyle/>
                    <a:p>
                      <a:pPr marL="0" marR="0" algn="ctr"/>
                      <a:endParaRPr lang="en-US" sz="1000" b="1">
                        <a:effectLst/>
                      </a:endParaRPr>
                    </a:p>
                    <a:p>
                      <a:pPr marL="0" marR="0" lvl="0" algn="ctr">
                        <a:buNone/>
                      </a:pPr>
                      <a:r>
                        <a:rPr lang="en-US" sz="1000" b="1">
                          <a:effectLst/>
                        </a:rPr>
                        <a:t>ECE specific Tasks</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endParaRPr lang="en-US" sz="1000" b="1">
                        <a:effectLst/>
                      </a:endParaRPr>
                    </a:p>
                    <a:p>
                      <a:pPr marL="0" marR="0" lvl="0" algn="ctr">
                        <a:buNone/>
                      </a:pPr>
                      <a:r>
                        <a:rPr lang="en-US" sz="1000" b="1">
                          <a:effectLst/>
                        </a:rPr>
                        <a:t>PSE specific Tasks</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7499961"/>
                  </a:ext>
                </a:extLst>
              </a:tr>
              <a:tr h="782126">
                <a:tc vMerge="1">
                  <a:txBody>
                    <a:bodyPr/>
                    <a:lstStyle/>
                    <a:p>
                      <a:endParaRPr lang="en-US"/>
                    </a:p>
                  </a:txBody>
                  <a:tcPr/>
                </a:tc>
                <a:tc>
                  <a:txBody>
                    <a:bodyPr/>
                    <a:lstStyle/>
                    <a:p>
                      <a:pPr marL="0" marR="0" algn="ct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r>
                        <a:rPr lang="en-US" sz="600" b="1">
                          <a:effectLst/>
                        </a:rPr>
                        <a:t>Schematic Design</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r>
                        <a:rPr lang="en-US" sz="600" b="1">
                          <a:effectLst/>
                        </a:rPr>
                        <a:t>PCB layout</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r>
                        <a:rPr lang="en-US" sz="600" b="1">
                          <a:effectLst/>
                        </a:rPr>
                        <a:t>Microcontroller code</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r>
                        <a:rPr lang="en-US" sz="600" b="1">
                          <a:effectLst/>
                        </a:rPr>
                        <a:t>Application functionality</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600" b="1">
                        <a:effectLst/>
                        <a:latin typeface="Helvetica Neue"/>
                        <a:ea typeface="Helvetica Neue" panose="020B0604020202020204" charset="0"/>
                        <a:cs typeface="Helvetica Neue" panose="020B0604020202020204" charset="0"/>
                      </a:endParaRPr>
                    </a:p>
                    <a:p>
                      <a:pPr marL="0" marR="0" lvl="0" algn="ctr">
                        <a:buNone/>
                      </a:pPr>
                      <a:endParaRPr lang="en-US" sz="600" b="1">
                        <a:effectLst/>
                        <a:latin typeface="Helvetica Neue"/>
                        <a:ea typeface="Helvetica Neue" panose="020B0604020202020204" charset="0"/>
                        <a:cs typeface="Helvetica Neue" panose="020B0604020202020204" charset="0"/>
                      </a:endParaRPr>
                    </a:p>
                    <a:p>
                      <a:pPr marL="0" marR="0" lvl="0" algn="ctr">
                        <a:buNone/>
                      </a:pPr>
                      <a:endParaRPr lang="en-US" sz="600" b="1">
                        <a:effectLst/>
                        <a:latin typeface="Helvetica Neue"/>
                        <a:ea typeface="Helvetica Neue" panose="020B0604020202020204" charset="0"/>
                        <a:cs typeface="Helvetica Neue" panose="020B0604020202020204" charset="0"/>
                      </a:endParaRPr>
                    </a:p>
                    <a:p>
                      <a:pPr marL="0" marR="0" lvl="0" algn="ctr">
                        <a:buNone/>
                      </a:pPr>
                      <a:endParaRPr lang="en-US" sz="600" b="1">
                        <a:effectLst/>
                        <a:latin typeface="Helvetica Neue"/>
                        <a:ea typeface="Helvetica Neue" panose="020B0604020202020204" charset="0"/>
                        <a:cs typeface="Helvetica Neue" panose="020B0604020202020204" charset="0"/>
                      </a:endParaRPr>
                    </a:p>
                    <a:p>
                      <a:pPr marL="0" marR="0" lvl="0" algn="ctr">
                        <a:buNone/>
                      </a:pPr>
                      <a:r>
                        <a:rPr lang="en-US" sz="600" b="1">
                          <a:effectLst/>
                          <a:latin typeface="Helvetica Neue"/>
                          <a:ea typeface="Helvetica Neue" panose="020B0604020202020204" charset="0"/>
                          <a:cs typeface="Helvetica Neue" panose="020B0604020202020204" charset="0"/>
                        </a:rPr>
                        <a:t>Light Intensity Sensor Design</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r>
                        <a:rPr lang="en-US" sz="600" b="1">
                          <a:effectLst/>
                        </a:rPr>
                        <a:t>Light Intensity Sensor Calibration</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r>
                        <a:rPr lang="en-US" sz="600" b="1">
                          <a:effectLst/>
                        </a:rPr>
                        <a:t>LED Array Design</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r>
                        <a:rPr lang="en-US" sz="600" b="1">
                          <a:effectLst/>
                        </a:rPr>
                        <a:t>LED Array Programming</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extLst>
                  <a:ext uri="{0D108BD9-81ED-4DB2-BD59-A6C34878D82A}">
                    <a16:rowId xmlns:a16="http://schemas.microsoft.com/office/drawing/2014/main" val="1802172524"/>
                  </a:ext>
                </a:extLst>
              </a:tr>
              <a:tr h="494505">
                <a:tc>
                  <a:txBody>
                    <a:bodyPr/>
                    <a:lstStyle/>
                    <a:p>
                      <a:pPr marL="0" marR="0" algn="ctr"/>
                      <a:endParaRPr lang="en-US" sz="700" b="1">
                        <a:effectLst/>
                      </a:endParaRPr>
                    </a:p>
                    <a:p>
                      <a:pPr marL="0" marR="0" lvl="0" algn="ctr">
                        <a:buNone/>
                      </a:pPr>
                      <a:endParaRPr lang="en-US" sz="700" b="1">
                        <a:effectLst/>
                      </a:endParaRPr>
                    </a:p>
                    <a:p>
                      <a:pPr marL="0" marR="0" lvl="0" algn="ctr">
                        <a:buNone/>
                      </a:pPr>
                      <a:r>
                        <a:rPr lang="en-US" sz="700" b="1">
                          <a:effectLst/>
                        </a:rPr>
                        <a:t>Lead</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Leiner</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Leiner</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Raul</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Raul</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Paul</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Paul</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Maya</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Maya</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extLst>
                  <a:ext uri="{0D108BD9-81ED-4DB2-BD59-A6C34878D82A}">
                    <a16:rowId xmlns:a16="http://schemas.microsoft.com/office/drawing/2014/main" val="2982024906"/>
                  </a:ext>
                </a:extLst>
              </a:tr>
              <a:tr h="479366">
                <a:tc>
                  <a:txBody>
                    <a:bodyPr/>
                    <a:lstStyle/>
                    <a:p>
                      <a:pPr marL="0" marR="0" algn="ctr"/>
                      <a:endParaRPr lang="en-US" sz="700" b="1">
                        <a:effectLst/>
                      </a:endParaRPr>
                    </a:p>
                    <a:p>
                      <a:pPr marL="0" marR="0" lvl="0" algn="ctr">
                        <a:buNone/>
                      </a:pPr>
                      <a:endParaRPr lang="en-US" sz="700" b="1">
                        <a:effectLst/>
                      </a:endParaRPr>
                    </a:p>
                    <a:p>
                      <a:pPr marL="0" marR="0" lvl="0" algn="ctr">
                        <a:buNone/>
                      </a:pPr>
                      <a:r>
                        <a:rPr lang="en-US" sz="700" b="1">
                          <a:effectLst/>
                        </a:rPr>
                        <a:t>Secondary</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Raul</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Raul</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Leiner</a:t>
                      </a:r>
                      <a:endParaRPr lang="en-US" sz="900">
                        <a:effectLst/>
                      </a:endParaRPr>
                    </a:p>
                    <a:p>
                      <a:pPr marL="0" marR="0" algn="ctr"/>
                      <a:endParaRPr lang="en-US" sz="900">
                        <a:effectLst/>
                        <a:latin typeface="Helvetica Neue" panose="020B0604020202020204" charset="0"/>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Maya</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Maya</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Maya</a:t>
                      </a:r>
                      <a:endParaRPr lang="en-US" sz="900">
                        <a:effectLst/>
                      </a:endParaRPr>
                    </a:p>
                    <a:p>
                      <a:pPr marL="0" marR="0" algn="ctr"/>
                      <a:endParaRPr lang="en-US" sz="900">
                        <a:effectLst/>
                        <a:latin typeface="Helvetica Neue" panose="020B0604020202020204" charset="0"/>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Paul &amp; Leiner</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Raul &amp; Paul</a:t>
                      </a:r>
                      <a:endParaRPr lang="en-US" sz="900">
                        <a:effectLst/>
                      </a:endParaRPr>
                    </a:p>
                  </a:txBody>
                  <a:tcPr marL="48936" marR="48936" marT="0" marB="0">
                    <a:solidFill>
                      <a:schemeClr val="bg1"/>
                    </a:solidFill>
                  </a:tcPr>
                </a:tc>
                <a:extLst>
                  <a:ext uri="{0D108BD9-81ED-4DB2-BD59-A6C34878D82A}">
                    <a16:rowId xmlns:a16="http://schemas.microsoft.com/office/drawing/2014/main" val="4007798292"/>
                  </a:ext>
                </a:extLst>
              </a:tr>
            </a:tbl>
          </a:graphicData>
        </a:graphic>
      </p:graphicFrame>
      <p:sp>
        <p:nvSpPr>
          <p:cNvPr id="6" name="Rectangle 1">
            <a:extLst>
              <a:ext uri="{FF2B5EF4-FFF2-40B4-BE49-F238E27FC236}">
                <a16:creationId xmlns:a16="http://schemas.microsoft.com/office/drawing/2014/main" id="{CC5C7532-7372-538A-A960-AC65624F7C05}"/>
              </a:ext>
            </a:extLst>
          </p:cNvPr>
          <p:cNvSpPr>
            <a:spLocks noChangeArrowheads="1"/>
          </p:cNvSpPr>
          <p:nvPr/>
        </p:nvSpPr>
        <p:spPr bwMode="auto">
          <a:xfrm>
            <a:off x="2538081" y="1755257"/>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7" name="Picture 6" descr="A person smiling at the camera&#10;&#10;Description automatically generated">
            <a:extLst>
              <a:ext uri="{FF2B5EF4-FFF2-40B4-BE49-F238E27FC236}">
                <a16:creationId xmlns:a16="http://schemas.microsoft.com/office/drawing/2014/main" id="{5C75C28D-9D91-61A4-B54A-AC2CBC03C487}"/>
              </a:ext>
            </a:extLst>
          </p:cNvPr>
          <p:cNvPicPr>
            <a:picLocks noChangeAspect="1"/>
          </p:cNvPicPr>
          <p:nvPr/>
        </p:nvPicPr>
        <p:blipFill>
          <a:blip r:embed="rId5"/>
          <a:stretch>
            <a:fillRect/>
          </a:stretch>
        </p:blipFill>
        <p:spPr>
          <a:xfrm>
            <a:off x="8078534" y="0"/>
            <a:ext cx="715758" cy="715758"/>
          </a:xfrm>
          <a:prstGeom prst="rect">
            <a:avLst/>
          </a:prstGeom>
        </p:spPr>
      </p:pic>
      <p:pic>
        <p:nvPicPr>
          <p:cNvPr id="21" name="Audio 20">
            <a:hlinkClick r:id="" action="ppaction://media"/>
            <a:extLst>
              <a:ext uri="{FF2B5EF4-FFF2-40B4-BE49-F238E27FC236}">
                <a16:creationId xmlns:a16="http://schemas.microsoft.com/office/drawing/2014/main" id="{B8283562-B8C0-145C-76C8-C597FC88E19C}"/>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2379086514"/>
      </p:ext>
    </p:extLst>
  </p:cSld>
  <p:clrMapOvr>
    <a:masterClrMapping/>
  </p:clrMapOvr>
  <mc:AlternateContent xmlns:mc="http://schemas.openxmlformats.org/markup-compatibility/2006" xmlns:p14="http://schemas.microsoft.com/office/powerpoint/2010/main">
    <mc:Choice Requires="p14">
      <p:transition spd="slow" p14:dur="2000" advTm="20656"/>
    </mc:Choice>
    <mc:Fallback xmlns="">
      <p:transition spd="slow" advTm="20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82"/>
          <p:cNvSpPr txBox="1">
            <a:spLocks noGrp="1"/>
          </p:cNvSpPr>
          <p:nvPr>
            <p:ph type="title"/>
          </p:nvPr>
        </p:nvSpPr>
        <p:spPr>
          <a:xfrm>
            <a:off x="80350" y="102275"/>
            <a:ext cx="7292400" cy="414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 YOU</a:t>
            </a:r>
            <a:endParaRPr/>
          </a:p>
        </p:txBody>
      </p:sp>
      <p:sp>
        <p:nvSpPr>
          <p:cNvPr id="763" name="Google Shape;763;p82"/>
          <p:cNvSpPr txBox="1">
            <a:spLocks noGrp="1"/>
          </p:cNvSpPr>
          <p:nvPr>
            <p:ph type="subTitle" idx="1"/>
          </p:nvPr>
        </p:nvSpPr>
        <p:spPr>
          <a:xfrm>
            <a:off x="135589" y="4400125"/>
            <a:ext cx="2137500" cy="44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Questions?</a:t>
            </a:r>
            <a:endParaRPr/>
          </a:p>
        </p:txBody>
      </p:sp>
      <p:sp>
        <p:nvSpPr>
          <p:cNvPr id="765" name="Google Shape;765;p82"/>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51</a:t>
            </a:fld>
            <a:endParaRPr/>
          </a:p>
        </p:txBody>
      </p:sp>
      <p:pic>
        <p:nvPicPr>
          <p:cNvPr id="4" name="Audio 3">
            <a:hlinkClick r:id="" action="ppaction://media"/>
            <a:extLst>
              <a:ext uri="{FF2B5EF4-FFF2-40B4-BE49-F238E27FC236}">
                <a16:creationId xmlns:a16="http://schemas.microsoft.com/office/drawing/2014/main" id="{BD2A1FB2-DFE8-B8CA-8E20-D787649A105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170"/>
    </mc:Choice>
    <mc:Fallback xmlns="">
      <p:transition spd="slow" advTm="3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5" name="Title 4">
            <a:extLst>
              <a:ext uri="{FF2B5EF4-FFF2-40B4-BE49-F238E27FC236}">
                <a16:creationId xmlns:a16="http://schemas.microsoft.com/office/drawing/2014/main" id="{D7EF0283-4D70-4FDA-F975-F84E031C5D60}"/>
              </a:ext>
            </a:extLst>
          </p:cNvPr>
          <p:cNvSpPr>
            <a:spLocks noGrp="1"/>
          </p:cNvSpPr>
          <p:nvPr>
            <p:ph type="title"/>
          </p:nvPr>
        </p:nvSpPr>
        <p:spPr/>
        <p:txBody>
          <a:bodyPr/>
          <a:lstStyle/>
          <a:p>
            <a:endParaRPr lang="en-US"/>
          </a:p>
        </p:txBody>
      </p:sp>
      <p:sp>
        <p:nvSpPr>
          <p:cNvPr id="6" name="Picture Placeholder 5">
            <a:extLst>
              <a:ext uri="{FF2B5EF4-FFF2-40B4-BE49-F238E27FC236}">
                <a16:creationId xmlns:a16="http://schemas.microsoft.com/office/drawing/2014/main" id="{BB147076-9874-E0C0-3F25-8D20B1E64A70}"/>
              </a:ext>
            </a:extLst>
          </p:cNvPr>
          <p:cNvSpPr>
            <a:spLocks noGrp="1"/>
          </p:cNvSpPr>
          <p:nvPr>
            <p:ph type="pic" idx="2"/>
          </p:nvPr>
        </p:nvSpPr>
        <p:spPr/>
        <p:txBody>
          <a:bodyPr/>
          <a:lstStyle/>
          <a:p>
            <a:endParaRPr lang="en-US"/>
          </a:p>
        </p:txBody>
      </p:sp>
      <p:sp>
        <p:nvSpPr>
          <p:cNvPr id="695" name="Google Shape;695;p75"/>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
        <p:nvSpPr>
          <p:cNvPr id="693" name="Google Shape;693;p75"/>
          <p:cNvSpPr txBox="1">
            <a:spLocks noGrp="1"/>
          </p:cNvSpPr>
          <p:nvPr>
            <p:ph type="sldNum" idx="4294967295"/>
          </p:nvPr>
        </p:nvSpPr>
        <p:spPr>
          <a:xfrm>
            <a:off x="8594725" y="4749800"/>
            <a:ext cx="549275" cy="393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grpSp>
        <p:nvGrpSpPr>
          <p:cNvPr id="696" name="Google Shape;696;p75"/>
          <p:cNvGrpSpPr/>
          <p:nvPr/>
        </p:nvGrpSpPr>
        <p:grpSpPr>
          <a:xfrm>
            <a:off x="3723405" y="1352612"/>
            <a:ext cx="5290205" cy="3058977"/>
            <a:chOff x="3502650" y="1230250"/>
            <a:chExt cx="4772400" cy="2472900"/>
          </a:xfrm>
        </p:grpSpPr>
        <p:pic>
          <p:nvPicPr>
            <p:cNvPr id="697" name="Google Shape;697;p75"/>
            <p:cNvPicPr preferRelativeResize="0"/>
            <p:nvPr/>
          </p:nvPicPr>
          <p:blipFill>
            <a:blip r:embed="rId5">
              <a:alphaModFix/>
            </a:blip>
            <a:stretch>
              <a:fillRect/>
            </a:stretch>
          </p:blipFill>
          <p:spPr>
            <a:xfrm>
              <a:off x="3502650" y="1230250"/>
              <a:ext cx="4772400" cy="2472900"/>
            </a:xfrm>
            <a:prstGeom prst="roundRect">
              <a:avLst>
                <a:gd name="adj" fmla="val 16667"/>
              </a:avLst>
            </a:prstGeom>
            <a:noFill/>
            <a:ln w="38100" cap="flat" cmpd="sng">
              <a:solidFill>
                <a:srgbClr val="FFFFFF"/>
              </a:solidFill>
              <a:prstDash val="solid"/>
              <a:round/>
              <a:headEnd type="none" w="sm" len="sm"/>
              <a:tailEnd type="none" w="sm" len="sm"/>
            </a:ln>
          </p:spPr>
        </p:pic>
        <p:grpSp>
          <p:nvGrpSpPr>
            <p:cNvPr id="698" name="Google Shape;698;p75"/>
            <p:cNvGrpSpPr/>
            <p:nvPr/>
          </p:nvGrpSpPr>
          <p:grpSpPr>
            <a:xfrm>
              <a:off x="4517274" y="1652042"/>
              <a:ext cx="980503" cy="1629631"/>
              <a:chOff x="2292250" y="9"/>
              <a:chExt cx="3078503" cy="5575200"/>
            </a:xfrm>
          </p:grpSpPr>
          <p:pic>
            <p:nvPicPr>
              <p:cNvPr id="699" name="Google Shape;699;p75"/>
              <p:cNvPicPr preferRelativeResize="0"/>
              <p:nvPr/>
            </p:nvPicPr>
            <p:blipFill>
              <a:blip r:embed="rId6">
                <a:alphaModFix/>
              </a:blip>
              <a:stretch>
                <a:fillRect/>
              </a:stretch>
            </p:blipFill>
            <p:spPr>
              <a:xfrm>
                <a:off x="2292250" y="9"/>
                <a:ext cx="2550656" cy="5575200"/>
              </a:xfrm>
              <a:prstGeom prst="rect">
                <a:avLst/>
              </a:prstGeom>
              <a:noFill/>
              <a:ln>
                <a:noFill/>
              </a:ln>
            </p:spPr>
          </p:pic>
          <p:pic>
            <p:nvPicPr>
              <p:cNvPr id="700" name="Google Shape;700;p75"/>
              <p:cNvPicPr preferRelativeResize="0"/>
              <p:nvPr/>
            </p:nvPicPr>
            <p:blipFill>
              <a:blip r:embed="rId7">
                <a:alphaModFix/>
              </a:blip>
              <a:stretch>
                <a:fillRect/>
              </a:stretch>
            </p:blipFill>
            <p:spPr>
              <a:xfrm>
                <a:off x="4360775" y="645300"/>
                <a:ext cx="1009978" cy="708600"/>
              </a:xfrm>
              <a:prstGeom prst="rect">
                <a:avLst/>
              </a:prstGeom>
              <a:noFill/>
              <a:ln>
                <a:noFill/>
              </a:ln>
            </p:spPr>
          </p:pic>
        </p:grpSp>
        <p:grpSp>
          <p:nvGrpSpPr>
            <p:cNvPr id="701" name="Google Shape;701;p75"/>
            <p:cNvGrpSpPr/>
            <p:nvPr/>
          </p:nvGrpSpPr>
          <p:grpSpPr>
            <a:xfrm>
              <a:off x="5044455" y="2715748"/>
              <a:ext cx="692220" cy="392210"/>
              <a:chOff x="3009583" y="3336350"/>
              <a:chExt cx="1351200" cy="708600"/>
            </a:xfrm>
          </p:grpSpPr>
          <p:sp>
            <p:nvSpPr>
              <p:cNvPr id="702" name="Google Shape;702;p75"/>
              <p:cNvSpPr/>
              <p:nvPr/>
            </p:nvSpPr>
            <p:spPr>
              <a:xfrm rot="-356633" flipH="1">
                <a:off x="3029005" y="3403382"/>
                <a:ext cx="1312355" cy="574536"/>
              </a:xfrm>
              <a:prstGeom prst="cube">
                <a:avLst>
                  <a:gd name="adj" fmla="val 45764"/>
                </a:avLst>
              </a:prstGeom>
              <a:solidFill>
                <a:srgbClr val="303030"/>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03" name="Google Shape;703;p75"/>
              <p:cNvSpPr/>
              <p:nvPr/>
            </p:nvSpPr>
            <p:spPr>
              <a:xfrm>
                <a:off x="3331150" y="3539350"/>
                <a:ext cx="218700" cy="62400"/>
              </a:xfrm>
              <a:prstGeom prst="ellipse">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04" name="Google Shape;704;p75"/>
              <p:cNvSpPr/>
              <p:nvPr/>
            </p:nvSpPr>
            <p:spPr>
              <a:xfrm>
                <a:off x="3728150" y="3496075"/>
                <a:ext cx="218700" cy="62400"/>
              </a:xfrm>
              <a:prstGeom prst="ellipse">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pic>
        <p:nvPicPr>
          <p:cNvPr id="705" name="Google Shape;705;p75"/>
          <p:cNvPicPr preferRelativeResize="0"/>
          <p:nvPr/>
        </p:nvPicPr>
        <p:blipFill rotWithShape="1">
          <a:blip r:embed="rId8">
            <a:alphaModFix/>
          </a:blip>
          <a:srcRect/>
          <a:stretch/>
        </p:blipFill>
        <p:spPr>
          <a:xfrm>
            <a:off x="126525" y="1352625"/>
            <a:ext cx="1739700" cy="3058800"/>
          </a:xfrm>
          <a:prstGeom prst="roundRect">
            <a:avLst>
              <a:gd name="adj" fmla="val 16667"/>
            </a:avLst>
          </a:prstGeom>
          <a:noFill/>
          <a:ln>
            <a:noFill/>
          </a:ln>
        </p:spPr>
      </p:pic>
      <p:pic>
        <p:nvPicPr>
          <p:cNvPr id="706" name="Google Shape;706;p75"/>
          <p:cNvPicPr preferRelativeResize="0"/>
          <p:nvPr/>
        </p:nvPicPr>
        <p:blipFill rotWithShape="1">
          <a:blip r:embed="rId9">
            <a:alphaModFix/>
          </a:blip>
          <a:srcRect/>
          <a:stretch/>
        </p:blipFill>
        <p:spPr>
          <a:xfrm>
            <a:off x="1928650" y="1352625"/>
            <a:ext cx="1653900" cy="3058800"/>
          </a:xfrm>
          <a:prstGeom prst="roundRect">
            <a:avLst>
              <a:gd name="adj" fmla="val 16667"/>
            </a:avLst>
          </a:prstGeom>
          <a:noFill/>
          <a:ln>
            <a:noFill/>
          </a:ln>
        </p:spPr>
      </p:pic>
      <p:pic>
        <p:nvPicPr>
          <p:cNvPr id="60" name="Audio 59">
            <a:hlinkClick r:id="" action="ppaction://media"/>
            <a:extLst>
              <a:ext uri="{FF2B5EF4-FFF2-40B4-BE49-F238E27FC236}">
                <a16:creationId xmlns:a16="http://schemas.microsoft.com/office/drawing/2014/main" id="{3F6A2789-16BA-92F4-BCE3-C7229479415F}"/>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39844" t="-139844" r="-139844" b="-139844"/>
          <a:stretch>
            <a:fillRect/>
          </a:stretch>
        </p:blipFill>
        <p:spPr>
          <a:xfrm>
            <a:off x="7539228" y="3538728"/>
            <a:ext cx="1543050" cy="1543050"/>
          </a:xfrm>
          <a:prstGeom prst="ellipse">
            <a:avLst/>
          </a:prstGeom>
        </p:spPr>
      </p:pic>
      <p:pic>
        <p:nvPicPr>
          <p:cNvPr id="640" name="Picture 639" descr="A person with long hair smiling&#10;&#10;AI-generated content may be incorrect.">
            <a:extLst>
              <a:ext uri="{FF2B5EF4-FFF2-40B4-BE49-F238E27FC236}">
                <a16:creationId xmlns:a16="http://schemas.microsoft.com/office/drawing/2014/main" id="{D2FBE390-296A-ABA8-20D3-8D2395527F15}"/>
              </a:ext>
            </a:extLst>
          </p:cNvPr>
          <p:cNvPicPr>
            <a:picLocks noChangeAspect="1"/>
          </p:cNvPicPr>
          <p:nvPr/>
        </p:nvPicPr>
        <p:blipFill>
          <a:blip r:embed="rId11"/>
          <a:srcRect l="6442" t="18703" r="7015" b="17230"/>
          <a:stretch/>
        </p:blipFill>
        <p:spPr>
          <a:xfrm>
            <a:off x="8172244" y="80469"/>
            <a:ext cx="658889" cy="636422"/>
          </a:xfrm>
          <a:prstGeom prst="rect">
            <a:avLst/>
          </a:prstGeom>
        </p:spPr>
      </p:pic>
      <p:sp>
        <p:nvSpPr>
          <p:cNvPr id="2" name="Google Shape;334;p41">
            <a:extLst>
              <a:ext uri="{FF2B5EF4-FFF2-40B4-BE49-F238E27FC236}">
                <a16:creationId xmlns:a16="http://schemas.microsoft.com/office/drawing/2014/main" id="{173F9C3F-2093-F3FA-9CBC-7067519BC08E}"/>
              </a:ext>
            </a:extLst>
          </p:cNvPr>
          <p:cNvSpPr txBox="1"/>
          <p:nvPr/>
        </p:nvSpPr>
        <p:spPr>
          <a:xfrm>
            <a:off x="7539228" y="540771"/>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4553"/>
    </mc:Choice>
    <mc:Fallback xmlns="">
      <p:transition spd="slow" advTm="245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9" name="Google Shape;369;p44"/>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
        <p:nvSpPr>
          <p:cNvPr id="6" name="Google Shape;342;p42">
            <a:extLst>
              <a:ext uri="{FF2B5EF4-FFF2-40B4-BE49-F238E27FC236}">
                <a16:creationId xmlns:a16="http://schemas.microsoft.com/office/drawing/2014/main" id="{E45BE9BF-6FF6-3FCA-2E01-1F0A3C4972F3}"/>
              </a:ext>
            </a:extLst>
          </p:cNvPr>
          <p:cNvSpPr txBox="1">
            <a:spLocks/>
          </p:cNvSpPr>
          <p:nvPr/>
        </p:nvSpPr>
        <p:spPr>
          <a:xfrm>
            <a:off x="3059308" y="117549"/>
            <a:ext cx="2956311" cy="310500"/>
          </a:xfrm>
          <a:prstGeom prst="rect">
            <a:avLst/>
          </a:prstGeom>
          <a:gradFill flip="none" rotWithShape="1">
            <a:gsLst>
              <a:gs pos="0">
                <a:srgbClr val="092E35"/>
              </a:gs>
              <a:gs pos="35000">
                <a:srgbClr val="183351"/>
              </a:gs>
              <a:gs pos="100000">
                <a:srgbClr val="23214E">
                  <a:alpha val="74000"/>
                </a:srgbClr>
              </a:gs>
            </a:gsLst>
            <a:lin ang="10800000" scaled="1"/>
            <a:tileRect/>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7" name="Picture 6" descr="A person with long hair smiling&#10;&#10;AI-generated content may be incorrect.">
            <a:extLst>
              <a:ext uri="{FF2B5EF4-FFF2-40B4-BE49-F238E27FC236}">
                <a16:creationId xmlns:a16="http://schemas.microsoft.com/office/drawing/2014/main" id="{6C5D1084-EBC9-7C0C-6033-DCCF975F8448}"/>
              </a:ext>
            </a:extLst>
          </p:cNvPr>
          <p:cNvPicPr>
            <a:picLocks noChangeAspect="1"/>
          </p:cNvPicPr>
          <p:nvPr/>
        </p:nvPicPr>
        <p:blipFill>
          <a:blip r:embed="rId5"/>
          <a:srcRect l="6442" t="18703" r="7015" b="17230"/>
          <a:stretch/>
        </p:blipFill>
        <p:spPr>
          <a:xfrm>
            <a:off x="8259534" y="80469"/>
            <a:ext cx="571599" cy="552108"/>
          </a:xfrm>
          <a:prstGeom prst="rect">
            <a:avLst/>
          </a:prstGeom>
        </p:spPr>
      </p:pic>
      <p:graphicFrame>
        <p:nvGraphicFramePr>
          <p:cNvPr id="14" name="Table 13">
            <a:extLst>
              <a:ext uri="{FF2B5EF4-FFF2-40B4-BE49-F238E27FC236}">
                <a16:creationId xmlns:a16="http://schemas.microsoft.com/office/drawing/2014/main" id="{DBBDE40A-96B5-9026-536A-9BEBE57A9900}"/>
              </a:ext>
            </a:extLst>
          </p:cNvPr>
          <p:cNvGraphicFramePr>
            <a:graphicFrameLocks noGrp="1"/>
          </p:cNvGraphicFramePr>
          <p:nvPr>
            <p:extLst>
              <p:ext uri="{D42A27DB-BD31-4B8C-83A1-F6EECF244321}">
                <p14:modId xmlns:p14="http://schemas.microsoft.com/office/powerpoint/2010/main" val="3655073498"/>
              </p:ext>
            </p:extLst>
          </p:nvPr>
        </p:nvGraphicFramePr>
        <p:xfrm>
          <a:off x="0" y="725610"/>
          <a:ext cx="9144001" cy="4417890"/>
        </p:xfrm>
        <a:graphic>
          <a:graphicData uri="http://schemas.openxmlformats.org/drawingml/2006/table">
            <a:tbl>
              <a:tblPr firstRow="1" bandRow="1">
                <a:tableStyleId>{551DF671-B5B6-4009-8419-09253A1CBF6B}</a:tableStyleId>
              </a:tblPr>
              <a:tblGrid>
                <a:gridCol w="2198528">
                  <a:extLst>
                    <a:ext uri="{9D8B030D-6E8A-4147-A177-3AD203B41FA5}">
                      <a16:colId xmlns:a16="http://schemas.microsoft.com/office/drawing/2014/main" val="3575467213"/>
                    </a:ext>
                  </a:extLst>
                </a:gridCol>
                <a:gridCol w="2613231">
                  <a:extLst>
                    <a:ext uri="{9D8B030D-6E8A-4147-A177-3AD203B41FA5}">
                      <a16:colId xmlns:a16="http://schemas.microsoft.com/office/drawing/2014/main" val="873309735"/>
                    </a:ext>
                  </a:extLst>
                </a:gridCol>
                <a:gridCol w="2169992">
                  <a:extLst>
                    <a:ext uri="{9D8B030D-6E8A-4147-A177-3AD203B41FA5}">
                      <a16:colId xmlns:a16="http://schemas.microsoft.com/office/drawing/2014/main" val="3614234064"/>
                    </a:ext>
                  </a:extLst>
                </a:gridCol>
                <a:gridCol w="2162250">
                  <a:extLst>
                    <a:ext uri="{9D8B030D-6E8A-4147-A177-3AD203B41FA5}">
                      <a16:colId xmlns:a16="http://schemas.microsoft.com/office/drawing/2014/main" val="1037052698"/>
                    </a:ext>
                  </a:extLst>
                </a:gridCol>
              </a:tblGrid>
              <a:tr h="271401">
                <a:tc>
                  <a:txBody>
                    <a:bodyPr/>
                    <a:lstStyle/>
                    <a:p>
                      <a:r>
                        <a:rPr lang="en-US" sz="1100" b="1"/>
                        <a:t>Basic Goals</a:t>
                      </a:r>
                    </a:p>
                  </a:txBody>
                  <a:tcPr>
                    <a:solidFill>
                      <a:schemeClr val="tx2">
                        <a:lumMod val="75000"/>
                      </a:schemeClr>
                    </a:solidFill>
                  </a:tcPr>
                </a:tc>
                <a:tc>
                  <a:txBody>
                    <a:bodyPr/>
                    <a:lstStyle/>
                    <a:p>
                      <a:r>
                        <a:rPr lang="en-US" sz="1100" b="1"/>
                        <a:t>Basic Objectives</a:t>
                      </a:r>
                    </a:p>
                  </a:txBody>
                  <a:tcPr>
                    <a:solidFill>
                      <a:schemeClr val="tx2">
                        <a:lumMod val="75000"/>
                      </a:schemeClr>
                    </a:solidFill>
                  </a:tcPr>
                </a:tc>
                <a:tc>
                  <a:txBody>
                    <a:bodyPr/>
                    <a:lstStyle/>
                    <a:p>
                      <a:r>
                        <a:rPr lang="en-US" sz="1100" b="1"/>
                        <a:t>Advanced Goals</a:t>
                      </a:r>
                    </a:p>
                  </a:txBody>
                  <a:tcPr>
                    <a:solidFill>
                      <a:schemeClr val="tx2">
                        <a:lumMod val="75000"/>
                      </a:schemeClr>
                    </a:solidFill>
                  </a:tcPr>
                </a:tc>
                <a:tc>
                  <a:txBody>
                    <a:bodyPr/>
                    <a:lstStyle/>
                    <a:p>
                      <a:r>
                        <a:rPr lang="en-US" sz="1100" b="1"/>
                        <a:t>Advanced Objectives</a:t>
                      </a:r>
                    </a:p>
                  </a:txBody>
                  <a:tcPr>
                    <a:solidFill>
                      <a:schemeClr val="tx2">
                        <a:lumMod val="75000"/>
                      </a:schemeClr>
                    </a:solidFill>
                  </a:tcPr>
                </a:tc>
                <a:extLst>
                  <a:ext uri="{0D108BD9-81ED-4DB2-BD59-A6C34878D82A}">
                    <a16:rowId xmlns:a16="http://schemas.microsoft.com/office/drawing/2014/main" val="1060451072"/>
                  </a:ext>
                </a:extLst>
              </a:tr>
              <a:tr h="56541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latin typeface="Helvetica Neue"/>
                          <a:ea typeface="Helvetica Neue"/>
                          <a:cs typeface="Helvetica Neue"/>
                          <a:sym typeface="Helvetica Neue"/>
                        </a:rPr>
                        <a:t>The device will be capable of measuring temperature, humidity, and CO</a:t>
                      </a:r>
                      <a:r>
                        <a:rPr lang="en-US" sz="1000" baseline="-25000">
                          <a:latin typeface="Helvetica Neue"/>
                          <a:ea typeface="Helvetica Neue"/>
                          <a:cs typeface="Helvetica Neue"/>
                          <a:sym typeface="Helvetica Neue"/>
                        </a:rPr>
                        <a:t>2.</a:t>
                      </a:r>
                      <a:endParaRPr lang="en-US" sz="1000">
                        <a:latin typeface="Helvetica Neue"/>
                        <a:ea typeface="Helvetica Neue"/>
                        <a:cs typeface="Helvetica Neue"/>
                        <a:sym typeface="Helvetica Neue"/>
                      </a:endParaRPr>
                    </a:p>
                  </a:txBody>
                  <a:tcPr>
                    <a:solidFill>
                      <a:schemeClr val="bg1"/>
                    </a:solidFill>
                  </a:tcPr>
                </a:tc>
                <a:tc>
                  <a:txBody>
                    <a:bodyPr/>
                    <a:lstStyle/>
                    <a:p>
                      <a:r>
                        <a:rPr lang="en-US" sz="1000"/>
                        <a:t>Successfully calibrate the bought sensors using separate measurements to ensure reliability and accuracy.</a:t>
                      </a:r>
                    </a:p>
                  </a:txBody>
                  <a:tcPr>
                    <a:solidFill>
                      <a:schemeClr val="bg1"/>
                    </a:solidFill>
                  </a:tcPr>
                </a:tc>
                <a:tc>
                  <a:txBody>
                    <a:bodyPr/>
                    <a:lstStyle/>
                    <a:p>
                      <a:r>
                        <a:rPr lang="en-US" sz="1000"/>
                        <a:t>The CO2 measurement will be accurate within ±50 ppm.</a:t>
                      </a:r>
                    </a:p>
                    <a:p>
                      <a:endParaRPr lang="en-US" sz="1000"/>
                    </a:p>
                  </a:txBody>
                  <a:tcPr>
                    <a:solidFill>
                      <a:schemeClr val="bg1"/>
                    </a:solidFill>
                  </a:tcPr>
                </a:tc>
                <a:tc>
                  <a:txBody>
                    <a:bodyPr/>
                    <a:lstStyle/>
                    <a:p>
                      <a:r>
                        <a:rPr lang="en-US" sz="1000"/>
                        <a:t>Calibrate CO2 sensor with a separate sensor to ensure accuracy.</a:t>
                      </a:r>
                    </a:p>
                  </a:txBody>
                  <a:tcPr>
                    <a:solidFill>
                      <a:schemeClr val="bg1"/>
                    </a:solidFill>
                  </a:tcPr>
                </a:tc>
                <a:extLst>
                  <a:ext uri="{0D108BD9-81ED-4DB2-BD59-A6C34878D82A}">
                    <a16:rowId xmlns:a16="http://schemas.microsoft.com/office/drawing/2014/main" val="1600419453"/>
                  </a:ext>
                </a:extLst>
              </a:tr>
              <a:tr h="61806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latin typeface="Helvetica Neue"/>
                          <a:ea typeface="Helvetica Neue"/>
                          <a:cs typeface="Helvetica Neue"/>
                          <a:sym typeface="Helvetica Neue"/>
                        </a:rPr>
                        <a:t>The device will be capable of measuring white light and the red to blue light ratio and be able to control this ratio through a LED panel.</a:t>
                      </a:r>
                    </a:p>
                    <a:p>
                      <a:endParaRPr lang="en-US" sz="1000"/>
                    </a:p>
                  </a:txBody>
                  <a:tcPr>
                    <a:solidFill>
                      <a:srgbClr val="FFFF00"/>
                    </a:solidFill>
                  </a:tcPr>
                </a:tc>
                <a:tc>
                  <a:txBody>
                    <a:bodyPr/>
                    <a:lstStyle/>
                    <a:p>
                      <a:r>
                        <a:rPr lang="en-US" sz="1000"/>
                        <a:t>Successfully calibrate light sensors with lenses and other optical elements to ensure overall white light intensity measurement and the ratio of blue to red light is accurate.</a:t>
                      </a:r>
                    </a:p>
                  </a:txBody>
                  <a:tcPr>
                    <a:solidFill>
                      <a:schemeClr val="bg1"/>
                    </a:solidFill>
                  </a:tcPr>
                </a:tc>
                <a:tc>
                  <a:txBody>
                    <a:bodyPr/>
                    <a:lstStyle/>
                    <a:p>
                      <a:r>
                        <a:rPr lang="en-US" sz="1000"/>
                        <a:t>The temperature measurement will be accurate within ±1°C.</a:t>
                      </a:r>
                    </a:p>
                    <a:p>
                      <a:endParaRPr lang="en-US" sz="1000"/>
                    </a:p>
                  </a:txBody>
                  <a:tcPr>
                    <a:solidFill>
                      <a:schemeClr val="bg1"/>
                    </a:solidFill>
                  </a:tcPr>
                </a:tc>
                <a:tc>
                  <a:txBody>
                    <a:bodyPr/>
                    <a:lstStyle/>
                    <a:p>
                      <a:r>
                        <a:rPr lang="en-US" sz="1000"/>
                        <a:t>Calibrate temperature sensor with a separate sensor to ensure accuracy.</a:t>
                      </a:r>
                    </a:p>
                    <a:p>
                      <a:endParaRPr lang="en-US" sz="1000"/>
                    </a:p>
                  </a:txBody>
                  <a:tcPr>
                    <a:solidFill>
                      <a:schemeClr val="bg1"/>
                    </a:solidFill>
                  </a:tcPr>
                </a:tc>
                <a:extLst>
                  <a:ext uri="{0D108BD9-81ED-4DB2-BD59-A6C34878D82A}">
                    <a16:rowId xmlns:a16="http://schemas.microsoft.com/office/drawing/2014/main" val="3048057790"/>
                  </a:ext>
                </a:extLst>
              </a:tr>
              <a:tr h="96944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latin typeface="Helvetica Neue"/>
                          <a:ea typeface="Helvetica Neue"/>
                          <a:cs typeface="Helvetica Neue"/>
                          <a:sym typeface="Helvetica Neue"/>
                        </a:rPr>
                        <a:t>The measurements of these parameters will be determined and wirelessly sent to be displayed through an application.</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t>Create a software structure, such as a user-friendly app, where the readings from the sensor will be displayed.</a:t>
                      </a:r>
                    </a:p>
                    <a:p>
                      <a:endParaRPr lang="en-US" sz="1000"/>
                    </a:p>
                  </a:txBody>
                  <a:tcPr>
                    <a:solidFill>
                      <a:schemeClr val="bg1"/>
                    </a:solidFill>
                  </a:tcPr>
                </a:tc>
                <a:tc>
                  <a:txBody>
                    <a:bodyPr/>
                    <a:lstStyle/>
                    <a:p>
                      <a:r>
                        <a:rPr lang="en-US" sz="1000"/>
                        <a:t>The red and blue light ratio measurement and LED Array adjustment will be accurate within ±10% of the intensity of each wavelength.</a:t>
                      </a:r>
                    </a:p>
                  </a:txBody>
                  <a:tcPr>
                    <a:solidFill>
                      <a:srgbClr val="FFFF00"/>
                    </a:solidFill>
                  </a:tcPr>
                </a:tc>
                <a:tc>
                  <a:txBody>
                    <a:bodyPr/>
                    <a:lstStyle/>
                    <a:p>
                      <a:r>
                        <a:rPr lang="en-US" sz="1000"/>
                        <a:t>Calibrate red and blue photodiodes with a lux meter to ensure accuracy of ratio and ensure that the LED Array changes according to the desired ratio.</a:t>
                      </a:r>
                    </a:p>
                  </a:txBody>
                  <a:tcPr>
                    <a:solidFill>
                      <a:schemeClr val="bg1"/>
                    </a:solidFill>
                  </a:tcPr>
                </a:tc>
                <a:extLst>
                  <a:ext uri="{0D108BD9-81ED-4DB2-BD59-A6C34878D82A}">
                    <a16:rowId xmlns:a16="http://schemas.microsoft.com/office/drawing/2014/main" val="117966520"/>
                  </a:ext>
                </a:extLst>
              </a:tr>
              <a:tr h="72373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latin typeface="Helvetica Neue"/>
                          <a:ea typeface="Helvetica Neue"/>
                          <a:cs typeface="Helvetica Neue"/>
                          <a:sym typeface="Helvetica Neue"/>
                        </a:rPr>
                        <a:t>This device must be able to continuously collect data and update the application in real-time.</a:t>
                      </a:r>
                    </a:p>
                  </a:txBody>
                  <a:tcPr>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t>Ensure measurements are read after specified intervals of time to update app in real-time.</a:t>
                      </a:r>
                    </a:p>
                    <a:p>
                      <a:endParaRPr lang="en-US" sz="1000" b="0" i="0" u="none" strike="noStrike" cap="none">
                        <a:solidFill>
                          <a:srgbClr val="000000"/>
                        </a:solidFill>
                        <a:latin typeface="Arial"/>
                        <a:cs typeface="Arial"/>
                        <a:sym typeface="Arial"/>
                      </a:endParaRPr>
                    </a:p>
                  </a:txBody>
                  <a:tcPr>
                    <a:solidFill>
                      <a:schemeClr val="bg1"/>
                    </a:solidFill>
                  </a:tcPr>
                </a:tc>
                <a:tc>
                  <a:txBody>
                    <a:bodyPr/>
                    <a:lstStyle/>
                    <a:p>
                      <a:r>
                        <a:rPr lang="en-US" sz="1000"/>
                        <a:t>The relative humidity measurement will be accurate within ±10% RH.</a:t>
                      </a:r>
                    </a:p>
                    <a:p>
                      <a:endParaRPr lang="en-US" sz="1000"/>
                    </a:p>
                  </a:txBody>
                  <a:tcPr>
                    <a:solidFill>
                      <a:schemeClr val="bg1"/>
                    </a:solidFill>
                  </a:tcPr>
                </a:tc>
                <a:tc>
                  <a:txBody>
                    <a:bodyPr/>
                    <a:lstStyle/>
                    <a:p>
                      <a:r>
                        <a:rPr lang="en-US" sz="1000"/>
                        <a:t>Calibrate humidity sensor with a separate hygrometer to ensure accuracy.</a:t>
                      </a:r>
                    </a:p>
                    <a:p>
                      <a:endParaRPr lang="en-US" sz="1000"/>
                    </a:p>
                  </a:txBody>
                  <a:tcPr>
                    <a:solidFill>
                      <a:schemeClr val="bg1"/>
                    </a:solidFill>
                  </a:tcPr>
                </a:tc>
                <a:extLst>
                  <a:ext uri="{0D108BD9-81ED-4DB2-BD59-A6C34878D82A}">
                    <a16:rowId xmlns:a16="http://schemas.microsoft.com/office/drawing/2014/main" val="285930391"/>
                  </a:ext>
                </a:extLst>
              </a:tr>
              <a:tr h="88205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latin typeface="Helvetica Neue"/>
                          <a:ea typeface="Helvetica Neue"/>
                          <a:cs typeface="Helvetica Neue"/>
                          <a:sym typeface="Helvetica Neue"/>
                        </a:rPr>
                        <a:t>Satisfy voltage requirements aligning with SD standards.</a:t>
                      </a:r>
                    </a:p>
                    <a:p>
                      <a:endParaRPr lang="en-US" sz="1000"/>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t>Implement a Power distribution network which supply voltage at +/- 10% for the 3V3 and 1V8 power reels to the sensors and the MCU.</a:t>
                      </a:r>
                    </a:p>
                    <a:p>
                      <a:endParaRPr lang="en-US" sz="1000"/>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dirty="0"/>
                        <a:t>The total dimensions of the device will not exceed 15”x15”x10”.</a:t>
                      </a:r>
                    </a:p>
                    <a:p>
                      <a:endParaRPr lang="en-US" sz="1000" dirty="0"/>
                    </a:p>
                  </a:txBody>
                  <a:tcPr>
                    <a:solidFill>
                      <a:schemeClr val="bg1"/>
                    </a:solidFill>
                  </a:tcPr>
                </a:tc>
                <a:tc>
                  <a:txBody>
                    <a:bodyPr/>
                    <a:lstStyle/>
                    <a:p>
                      <a:r>
                        <a:rPr lang="en-US" sz="1000" dirty="0"/>
                        <a:t>Create housing in a CAD software and specify measurements to not exceed the specifications before 3D printing housing</a:t>
                      </a:r>
                    </a:p>
                  </a:txBody>
                  <a:tcPr>
                    <a:solidFill>
                      <a:schemeClr val="bg1"/>
                    </a:solidFill>
                  </a:tcPr>
                </a:tc>
                <a:extLst>
                  <a:ext uri="{0D108BD9-81ED-4DB2-BD59-A6C34878D82A}">
                    <a16:rowId xmlns:a16="http://schemas.microsoft.com/office/drawing/2014/main" val="2495266130"/>
                  </a:ext>
                </a:extLst>
              </a:tr>
            </a:tbl>
          </a:graphicData>
        </a:graphic>
      </p:graphicFrame>
      <p:sp>
        <p:nvSpPr>
          <p:cNvPr id="15" name="Google Shape;334;p41">
            <a:extLst>
              <a:ext uri="{FF2B5EF4-FFF2-40B4-BE49-F238E27FC236}">
                <a16:creationId xmlns:a16="http://schemas.microsoft.com/office/drawing/2014/main" id="{240751FD-622C-1BB6-80A3-FB028F41C7C6}"/>
              </a:ext>
            </a:extLst>
          </p:cNvPr>
          <p:cNvSpPr txBox="1"/>
          <p:nvPr/>
        </p:nvSpPr>
        <p:spPr>
          <a:xfrm>
            <a:off x="6877242" y="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pic>
        <p:nvPicPr>
          <p:cNvPr id="25" name="Audio 24">
            <a:hlinkClick r:id="" action="ppaction://media"/>
            <a:extLst>
              <a:ext uri="{FF2B5EF4-FFF2-40B4-BE49-F238E27FC236}">
                <a16:creationId xmlns:a16="http://schemas.microsoft.com/office/drawing/2014/main" id="{F0904EB2-BA6B-D2FF-9443-EB2EA65EF44D}"/>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4094646634"/>
      </p:ext>
    </p:extLst>
  </p:cSld>
  <p:clrMapOvr>
    <a:masterClrMapping/>
  </p:clrMapOvr>
  <mc:AlternateContent xmlns:mc="http://schemas.openxmlformats.org/markup-compatibility/2006" xmlns:p14="http://schemas.microsoft.com/office/powerpoint/2010/main">
    <mc:Choice Requires="p14">
      <p:transition spd="slow" p14:dur="2000" advTm="28965"/>
    </mc:Choice>
    <mc:Fallback xmlns="">
      <p:transition spd="slow" advTm="289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6">
          <a:extLst>
            <a:ext uri="{FF2B5EF4-FFF2-40B4-BE49-F238E27FC236}">
              <a16:creationId xmlns:a16="http://schemas.microsoft.com/office/drawing/2014/main" id="{DE4A42DE-6D3F-9759-FDD7-A8D580724D2A}"/>
            </a:ext>
          </a:extLst>
        </p:cNvPr>
        <p:cNvGrpSpPr/>
        <p:nvPr/>
      </p:nvGrpSpPr>
      <p:grpSpPr>
        <a:xfrm>
          <a:off x="0" y="0"/>
          <a:ext cx="0" cy="0"/>
          <a:chOff x="0" y="0"/>
          <a:chExt cx="0" cy="0"/>
        </a:xfrm>
      </p:grpSpPr>
      <p:sp>
        <p:nvSpPr>
          <p:cNvPr id="369" name="Google Shape;369;p44">
            <a:extLst>
              <a:ext uri="{FF2B5EF4-FFF2-40B4-BE49-F238E27FC236}">
                <a16:creationId xmlns:a16="http://schemas.microsoft.com/office/drawing/2014/main" id="{798F5DCD-15E3-64E4-1CAE-E6B1A61DDFBB}"/>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
        <p:nvSpPr>
          <p:cNvPr id="6" name="Google Shape;342;p42">
            <a:extLst>
              <a:ext uri="{FF2B5EF4-FFF2-40B4-BE49-F238E27FC236}">
                <a16:creationId xmlns:a16="http://schemas.microsoft.com/office/drawing/2014/main" id="{809E8DC8-4B0E-8915-2C9D-DD18719FF656}"/>
              </a:ext>
            </a:extLst>
          </p:cNvPr>
          <p:cNvSpPr txBox="1">
            <a:spLocks/>
          </p:cNvSpPr>
          <p:nvPr/>
        </p:nvSpPr>
        <p:spPr>
          <a:xfrm>
            <a:off x="3059308" y="117549"/>
            <a:ext cx="2956311" cy="310500"/>
          </a:xfrm>
          <a:prstGeom prst="rect">
            <a:avLst/>
          </a:prstGeom>
          <a:gradFill flip="none" rotWithShape="1">
            <a:gsLst>
              <a:gs pos="0">
                <a:srgbClr val="092E35"/>
              </a:gs>
              <a:gs pos="35000">
                <a:srgbClr val="183351"/>
              </a:gs>
              <a:gs pos="100000">
                <a:srgbClr val="23214E">
                  <a:alpha val="74000"/>
                </a:srgbClr>
              </a:gs>
            </a:gsLst>
            <a:lin ang="10800000" scaled="1"/>
            <a:tileRect/>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7" name="Picture 6" descr="A person with long hair smiling&#10;&#10;AI-generated content may be incorrect.">
            <a:extLst>
              <a:ext uri="{FF2B5EF4-FFF2-40B4-BE49-F238E27FC236}">
                <a16:creationId xmlns:a16="http://schemas.microsoft.com/office/drawing/2014/main" id="{FD745EDF-0413-B9BE-AC5C-A86D8109556C}"/>
              </a:ext>
            </a:extLst>
          </p:cNvPr>
          <p:cNvPicPr>
            <a:picLocks noChangeAspect="1"/>
          </p:cNvPicPr>
          <p:nvPr/>
        </p:nvPicPr>
        <p:blipFill>
          <a:blip r:embed="rId5"/>
          <a:srcRect l="6442" t="18703" r="7015" b="17230"/>
          <a:stretch/>
        </p:blipFill>
        <p:spPr>
          <a:xfrm>
            <a:off x="8172244" y="80469"/>
            <a:ext cx="658889" cy="636422"/>
          </a:xfrm>
          <a:prstGeom prst="rect">
            <a:avLst/>
          </a:prstGeom>
        </p:spPr>
      </p:pic>
      <p:sp>
        <p:nvSpPr>
          <p:cNvPr id="15" name="Google Shape;334;p41">
            <a:extLst>
              <a:ext uri="{FF2B5EF4-FFF2-40B4-BE49-F238E27FC236}">
                <a16:creationId xmlns:a16="http://schemas.microsoft.com/office/drawing/2014/main" id="{67C490B2-F919-0AD1-E00E-AEA15A066D3E}"/>
              </a:ext>
            </a:extLst>
          </p:cNvPr>
          <p:cNvSpPr txBox="1"/>
          <p:nvPr/>
        </p:nvSpPr>
        <p:spPr>
          <a:xfrm>
            <a:off x="6774548" y="67377"/>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graphicFrame>
        <p:nvGraphicFramePr>
          <p:cNvPr id="2" name="Table 1">
            <a:extLst>
              <a:ext uri="{FF2B5EF4-FFF2-40B4-BE49-F238E27FC236}">
                <a16:creationId xmlns:a16="http://schemas.microsoft.com/office/drawing/2014/main" id="{B3F8AF20-9EBA-3A34-6AAE-5574D7AE10DF}"/>
              </a:ext>
            </a:extLst>
          </p:cNvPr>
          <p:cNvGraphicFramePr>
            <a:graphicFrameLocks noGrp="1"/>
          </p:cNvGraphicFramePr>
          <p:nvPr>
            <p:extLst>
              <p:ext uri="{D42A27DB-BD31-4B8C-83A1-F6EECF244321}">
                <p14:modId xmlns:p14="http://schemas.microsoft.com/office/powerpoint/2010/main" val="3036693349"/>
              </p:ext>
            </p:extLst>
          </p:nvPr>
        </p:nvGraphicFramePr>
        <p:xfrm>
          <a:off x="0" y="816430"/>
          <a:ext cx="9144000" cy="4327070"/>
        </p:xfrm>
        <a:graphic>
          <a:graphicData uri="http://schemas.openxmlformats.org/drawingml/2006/table">
            <a:tbl>
              <a:tblPr firstRow="1" bandRow="1">
                <a:tableStyleId>{551DF671-B5B6-4009-8419-09253A1CBF6B}</a:tableStyleId>
              </a:tblPr>
              <a:tblGrid>
                <a:gridCol w="4572000">
                  <a:extLst>
                    <a:ext uri="{9D8B030D-6E8A-4147-A177-3AD203B41FA5}">
                      <a16:colId xmlns:a16="http://schemas.microsoft.com/office/drawing/2014/main" val="1654348724"/>
                    </a:ext>
                  </a:extLst>
                </a:gridCol>
                <a:gridCol w="4572000">
                  <a:extLst>
                    <a:ext uri="{9D8B030D-6E8A-4147-A177-3AD203B41FA5}">
                      <a16:colId xmlns:a16="http://schemas.microsoft.com/office/drawing/2014/main" val="618383892"/>
                    </a:ext>
                  </a:extLst>
                </a:gridCol>
              </a:tblGrid>
              <a:tr h="517357">
                <a:tc>
                  <a:txBody>
                    <a:bodyPr/>
                    <a:lstStyle/>
                    <a:p>
                      <a:r>
                        <a:rPr lang="en-US" sz="1200" b="1"/>
                        <a:t>Stretch Goals</a:t>
                      </a:r>
                    </a:p>
                  </a:txBody>
                  <a:tcPr>
                    <a:solidFill>
                      <a:schemeClr val="bg2">
                        <a:lumMod val="75000"/>
                      </a:schemeClr>
                    </a:solidFill>
                  </a:tcPr>
                </a:tc>
                <a:tc>
                  <a:txBody>
                    <a:bodyPr/>
                    <a:lstStyle/>
                    <a:p>
                      <a:r>
                        <a:rPr lang="en-US" sz="1200" b="1"/>
                        <a:t>Stretch Objectives</a:t>
                      </a:r>
                    </a:p>
                  </a:txBody>
                  <a:tcPr>
                    <a:solidFill>
                      <a:schemeClr val="bg2">
                        <a:lumMod val="75000"/>
                      </a:schemeClr>
                    </a:solidFill>
                  </a:tcPr>
                </a:tc>
                <a:extLst>
                  <a:ext uri="{0D108BD9-81ED-4DB2-BD59-A6C34878D82A}">
                    <a16:rowId xmlns:a16="http://schemas.microsoft.com/office/drawing/2014/main" val="1093664985"/>
                  </a:ext>
                </a:extLst>
              </a:tr>
              <a:tr h="1235208">
                <a:tc>
                  <a:txBody>
                    <a:bodyPr/>
                    <a:lstStyle/>
                    <a:p>
                      <a:r>
                        <a:rPr lang="en-US" sz="1200"/>
                        <a:t>The data collected through this device will be used to predict greenhouse status dependent upon the type of plants inside</a:t>
                      </a:r>
                    </a:p>
                    <a:p>
                      <a:endParaRPr lang="en-US" sz="1200"/>
                    </a:p>
                  </a:txBody>
                  <a:tcPr>
                    <a:solidFill>
                      <a:schemeClr val="bg1"/>
                    </a:solidFill>
                  </a:tcPr>
                </a:tc>
                <a:tc>
                  <a:txBody>
                    <a:bodyPr/>
                    <a:lstStyle/>
                    <a:p>
                      <a:r>
                        <a:rPr lang="en-US" sz="1200"/>
                        <a:t>Create option to input type of plant within greenhouse and use data analysis of the readings to predict plant health</a:t>
                      </a:r>
                    </a:p>
                    <a:p>
                      <a:endParaRPr lang="en-US" sz="1200"/>
                    </a:p>
                  </a:txBody>
                  <a:tcPr>
                    <a:solidFill>
                      <a:schemeClr val="bg1"/>
                    </a:solidFill>
                  </a:tcPr>
                </a:tc>
                <a:extLst>
                  <a:ext uri="{0D108BD9-81ED-4DB2-BD59-A6C34878D82A}">
                    <a16:rowId xmlns:a16="http://schemas.microsoft.com/office/drawing/2014/main" val="1685990448"/>
                  </a:ext>
                </a:extLst>
              </a:tr>
              <a:tr h="1339297">
                <a:tc>
                  <a:txBody>
                    <a:bodyPr/>
                    <a:lstStyle/>
                    <a:p>
                      <a:r>
                        <a:rPr lang="en-US" sz="1200"/>
                        <a:t>The application will be able to analyze the data and determine parameters that must change for optimal plant health</a:t>
                      </a:r>
                    </a:p>
                    <a:p>
                      <a:endParaRPr lang="en-US" sz="1200"/>
                    </a:p>
                  </a:txBody>
                  <a:tcPr>
                    <a:solidFill>
                      <a:schemeClr val="bg1"/>
                    </a:solidFill>
                  </a:tcPr>
                </a:tc>
                <a:tc>
                  <a:txBody>
                    <a:bodyPr/>
                    <a:lstStyle/>
                    <a:p>
                      <a:r>
                        <a:rPr lang="en-US" sz="1200"/>
                        <a:t>Establish a firmware/hardware that allows the dispositive to understand the data and analyze it to determine the changes needed within the greenhouse</a:t>
                      </a:r>
                    </a:p>
                    <a:p>
                      <a:endParaRPr lang="en-US" sz="1200"/>
                    </a:p>
                  </a:txBody>
                  <a:tcPr>
                    <a:solidFill>
                      <a:schemeClr val="bg1"/>
                    </a:solidFill>
                  </a:tcPr>
                </a:tc>
                <a:extLst>
                  <a:ext uri="{0D108BD9-81ED-4DB2-BD59-A6C34878D82A}">
                    <a16:rowId xmlns:a16="http://schemas.microsoft.com/office/drawing/2014/main" val="1889235956"/>
                  </a:ext>
                </a:extLst>
              </a:tr>
              <a:tr h="1235208">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a:t>The data gathered by the device will be able to physically adjust to the environmental needs of the greenhouse</a:t>
                      </a:r>
                    </a:p>
                    <a:p>
                      <a:endParaRPr lang="en-US" sz="1200"/>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a:t>Send signals from the device to the greenhouse itself to adjust the parameters however it determines is necessary</a:t>
                      </a:r>
                    </a:p>
                    <a:p>
                      <a:endParaRPr lang="en-US" sz="1200"/>
                    </a:p>
                  </a:txBody>
                  <a:tcPr>
                    <a:solidFill>
                      <a:schemeClr val="bg1"/>
                    </a:solidFill>
                  </a:tcPr>
                </a:tc>
                <a:extLst>
                  <a:ext uri="{0D108BD9-81ED-4DB2-BD59-A6C34878D82A}">
                    <a16:rowId xmlns:a16="http://schemas.microsoft.com/office/drawing/2014/main" val="581808214"/>
                  </a:ext>
                </a:extLst>
              </a:tr>
            </a:tbl>
          </a:graphicData>
        </a:graphic>
      </p:graphicFrame>
      <p:pic>
        <p:nvPicPr>
          <p:cNvPr id="31" name="Audio 30">
            <a:hlinkClick r:id="" action="ppaction://media"/>
            <a:extLst>
              <a:ext uri="{FF2B5EF4-FFF2-40B4-BE49-F238E27FC236}">
                <a16:creationId xmlns:a16="http://schemas.microsoft.com/office/drawing/2014/main" id="{35E42079-DD17-31B9-1CB9-0522BB48980F}"/>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pic>
        <p:nvPicPr>
          <p:cNvPr id="32" name="Audio 31">
            <a:hlinkClick r:id="" action="ppaction://media"/>
            <a:extLst>
              <a:ext uri="{FF2B5EF4-FFF2-40B4-BE49-F238E27FC236}">
                <a16:creationId xmlns:a16="http://schemas.microsoft.com/office/drawing/2014/main" id="{3ACAD87C-570C-1AC2-60BD-E519CEE9B43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2651876805"/>
      </p:ext>
    </p:extLst>
  </p:cSld>
  <p:clrMapOvr>
    <a:masterClrMapping/>
  </p:clrMapOvr>
  <mc:AlternateContent xmlns:mc="http://schemas.openxmlformats.org/markup-compatibility/2006" xmlns:p14="http://schemas.microsoft.com/office/powerpoint/2010/main">
    <mc:Choice Requires="p14">
      <p:transition spd="slow" p14:dur="2000" advTm="6722"/>
    </mc:Choice>
    <mc:Fallback xmlns="">
      <p:transition spd="slow" advTm="67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par>
                          <p:cTn id="7" fill="hold">
                            <p:stCondLst>
                              <p:cond delay="1"/>
                            </p:stCondLst>
                            <p:childTnLst>
                              <p:par>
                                <p:cTn id="8" presetID="1" presetClass="mediacall" presetSubtype="0" fill="hold" nodeType="afterEffect">
                                  <p:stCondLst>
                                    <p:cond delay="0"/>
                                  </p:stCondLst>
                                  <p:childTnLst>
                                    <p:cmd type="call" cmd="playFrom(0.0)">
                                      <p:cBhvr>
                                        <p:cTn id="9"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1"/>
                </p:tgtEl>
              </p:cMediaNode>
            </p:audio>
            <p:audio isNarration="1">
              <p:cMediaNode vol="80000" showWhenStopped="0">
                <p:cTn id="11" fill="hold" display="0">
                  <p:stCondLst>
                    <p:cond delay="indefinite"/>
                  </p:stCondLst>
                  <p:endCondLst>
                    <p:cond evt="onStopAudio" delay="0">
                      <p:tgtEl>
                        <p:sldTgt/>
                      </p:tgtEl>
                    </p:cond>
                  </p:endCondLst>
                </p:cTn>
                <p:tgtEl>
                  <p:spTgt spid="3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pic>
        <p:nvPicPr>
          <p:cNvPr id="583" name="Google Shape;583;p63"/>
          <p:cNvPicPr preferRelativeResize="0"/>
          <p:nvPr/>
        </p:nvPicPr>
        <p:blipFill rotWithShape="1">
          <a:blip r:embed="rId5">
            <a:alphaModFix/>
          </a:blip>
          <a:srcRect l="15035" r="12055" b="7368"/>
          <a:stretch/>
        </p:blipFill>
        <p:spPr>
          <a:xfrm>
            <a:off x="0" y="1"/>
            <a:ext cx="9144000" cy="5143500"/>
          </a:xfrm>
          <a:prstGeom prst="rect">
            <a:avLst/>
          </a:prstGeom>
          <a:noFill/>
          <a:ln>
            <a:noFill/>
          </a:ln>
        </p:spPr>
      </p:pic>
      <p:sp>
        <p:nvSpPr>
          <p:cNvPr id="579" name="Google Shape;579;p63"/>
          <p:cNvSpPr txBox="1">
            <a:spLocks noGrp="1"/>
          </p:cNvSpPr>
          <p:nvPr>
            <p:ph type="subTitle" idx="1"/>
          </p:nvPr>
        </p:nvSpPr>
        <p:spPr>
          <a:xfrm>
            <a:off x="117372" y="4391579"/>
            <a:ext cx="3600900" cy="58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p:txBody>
      </p:sp>
      <p:sp>
        <p:nvSpPr>
          <p:cNvPr id="580" name="Google Shape;580;p63"/>
          <p:cNvSpPr txBox="1">
            <a:spLocks noGrp="1"/>
          </p:cNvSpPr>
          <p:nvPr>
            <p:ph type="subTitle" idx="2"/>
          </p:nvPr>
        </p:nvSpPr>
        <p:spPr>
          <a:xfrm>
            <a:off x="5230775" y="861450"/>
            <a:ext cx="3673800" cy="58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1" name="Google Shape;581;p63"/>
          <p:cNvSpPr txBox="1">
            <a:spLocks noGrp="1"/>
          </p:cNvSpPr>
          <p:nvPr>
            <p:ph type="body" idx="3"/>
          </p:nvPr>
        </p:nvSpPr>
        <p:spPr>
          <a:xfrm>
            <a:off x="5247739" y="1336579"/>
            <a:ext cx="3566400" cy="229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2" name="Google Shape;582;p63"/>
          <p:cNvSpPr txBox="1">
            <a:spLocks noGrp="1"/>
          </p:cNvSpPr>
          <p:nvPr>
            <p:ph type="subTitle" idx="4"/>
          </p:nvPr>
        </p:nvSpPr>
        <p:spPr>
          <a:xfrm>
            <a:off x="3357139" y="0"/>
            <a:ext cx="3673800"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tx1"/>
                </a:solidFill>
              </a:rPr>
              <a:t>Previous Optical Layout</a:t>
            </a:r>
          </a:p>
        </p:txBody>
      </p:sp>
      <p:pic>
        <p:nvPicPr>
          <p:cNvPr id="2" name="Picture 1" descr="A person with long hair smiling&#10;&#10;AI-generated content may be incorrect.">
            <a:extLst>
              <a:ext uri="{FF2B5EF4-FFF2-40B4-BE49-F238E27FC236}">
                <a16:creationId xmlns:a16="http://schemas.microsoft.com/office/drawing/2014/main" id="{862555E5-C863-4AAD-3D7E-E8CD4CE63EF5}"/>
              </a:ext>
            </a:extLst>
          </p:cNvPr>
          <p:cNvPicPr>
            <a:picLocks noChangeAspect="1"/>
          </p:cNvPicPr>
          <p:nvPr/>
        </p:nvPicPr>
        <p:blipFill>
          <a:blip r:embed="rId6"/>
          <a:srcRect l="6442" t="18703" r="7015" b="17230"/>
          <a:stretch/>
        </p:blipFill>
        <p:spPr>
          <a:xfrm>
            <a:off x="8051520" y="80468"/>
            <a:ext cx="779614" cy="753031"/>
          </a:xfrm>
          <a:prstGeom prst="rect">
            <a:avLst/>
          </a:prstGeom>
        </p:spPr>
      </p:pic>
      <p:pic>
        <p:nvPicPr>
          <p:cNvPr id="16" name="Audio 15">
            <a:hlinkClick r:id="" action="ppaction://media"/>
            <a:extLst>
              <a:ext uri="{FF2B5EF4-FFF2-40B4-BE49-F238E27FC236}">
                <a16:creationId xmlns:a16="http://schemas.microsoft.com/office/drawing/2014/main" id="{CAA4AFD3-92DD-2909-71C4-D29194FF3D03}"/>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39844" t="-139844" r="-139844" b="-139844"/>
          <a:stretch>
            <a:fillRect/>
          </a:stretch>
        </p:blipFill>
        <p:spPr>
          <a:xfrm>
            <a:off x="7539228" y="3538728"/>
            <a:ext cx="1543050" cy="1543050"/>
          </a:xfrm>
          <a:prstGeom prst="ellipse">
            <a:avLst/>
          </a:prstGeom>
        </p:spPr>
      </p:pic>
      <p:sp>
        <p:nvSpPr>
          <p:cNvPr id="3" name="Google Shape;334;p41">
            <a:extLst>
              <a:ext uri="{FF2B5EF4-FFF2-40B4-BE49-F238E27FC236}">
                <a16:creationId xmlns:a16="http://schemas.microsoft.com/office/drawing/2014/main" id="{E8F7352E-9CB7-D4F2-08F9-9C8D6BC8D5AD}"/>
              </a:ext>
            </a:extLst>
          </p:cNvPr>
          <p:cNvSpPr txBox="1"/>
          <p:nvPr/>
        </p:nvSpPr>
        <p:spPr>
          <a:xfrm>
            <a:off x="7483529" y="678373"/>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chemeClr val="tx1"/>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chemeClr val="tx1"/>
                </a:solidFill>
                <a:latin typeface="Work Sans"/>
                <a:ea typeface="Work Sans"/>
                <a:cs typeface="Work Sans"/>
                <a:sym typeface="Work Sans"/>
              </a:rPr>
              <a:t>PSE</a:t>
            </a:r>
            <a:endParaRPr sz="1050" i="1">
              <a:solidFill>
                <a:schemeClr val="tx1"/>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2087"/>
    </mc:Choice>
    <mc:Fallback xmlns="">
      <p:transition spd="slow" advTm="220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theme/theme1.xml><?xml version="1.0" encoding="utf-8"?>
<a:theme xmlns:a="http://schemas.openxmlformats.org/drawingml/2006/main" name="Conference Event Presentation">
  <a:themeElements>
    <a:clrScheme name="Simple Light">
      <a:dk1>
        <a:srgbClr val="000000"/>
      </a:dk1>
      <a:lt1>
        <a:srgbClr val="FFFFFF"/>
      </a:lt1>
      <a:dk2>
        <a:srgbClr val="FFFFFF"/>
      </a:dk2>
      <a:lt2>
        <a:srgbClr val="FFFFFF"/>
      </a:lt2>
      <a:accent1>
        <a:srgbClr val="FFFFFF"/>
      </a:accent1>
      <a:accent2>
        <a:srgbClr val="FFFFFF"/>
      </a:accent2>
      <a:accent3>
        <a:srgbClr val="FFFFFF"/>
      </a:accent3>
      <a:accent4>
        <a:srgbClr val="FFFFFF"/>
      </a:accent4>
      <a:accent5>
        <a:srgbClr val="FFFFFF"/>
      </a:accent5>
      <a:accent6>
        <a:srgbClr val="FFFFFF"/>
      </a:accent6>
      <a:hlink>
        <a:srgbClr val="66666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TotalTime>
  <Words>4230</Words>
  <Application>Microsoft Office PowerPoint</Application>
  <PresentationFormat>On-screen Show (16:9)</PresentationFormat>
  <Paragraphs>1162</Paragraphs>
  <Slides>51</Slides>
  <Notes>49</Notes>
  <HiddenSlides>0</HiddenSlides>
  <MMClips>52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51</vt:i4>
      </vt:variant>
    </vt:vector>
  </HeadingPairs>
  <TitlesOfParts>
    <vt:vector size="61" baseType="lpstr">
      <vt:lpstr>Helvetica Neue</vt:lpstr>
      <vt:lpstr>Familjen Grotesk</vt:lpstr>
      <vt:lpstr>Cambria Math</vt:lpstr>
      <vt:lpstr>Work Sans Medium</vt:lpstr>
      <vt:lpstr>Aptos Narrow</vt:lpstr>
      <vt:lpstr>Arial</vt:lpstr>
      <vt:lpstr>Roboto</vt:lpstr>
      <vt:lpstr>Work Sans</vt:lpstr>
      <vt:lpstr>Wingdings 3</vt:lpstr>
      <vt:lpstr>Conference Event Presentation</vt:lpstr>
      <vt:lpstr>Greenhouse Environmental Analyzer</vt:lpstr>
      <vt:lpstr>PowerPoint Presentation</vt:lpstr>
      <vt:lpstr>Motivation</vt:lpstr>
      <vt:lpstr>PowerPoint Presentation</vt:lpstr>
      <vt:lpstr>Background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Prototyping and Testing</vt:lpstr>
      <vt:lpstr>Prototyping and Testing</vt:lpstr>
      <vt:lpstr>Testing PCB functionality</vt:lpstr>
      <vt:lpstr>Testing sensor integration</vt:lpstr>
      <vt:lpstr>Budget/BOM</vt:lpstr>
      <vt:lpstr>Progress and Plan for Completion - SD1</vt:lpstr>
      <vt:lpstr>Progress and Plan for Completion - SD2</vt:lpstr>
      <vt:lpstr>Progress and Plan for Completion - SD2</vt:lpstr>
      <vt:lpstr>Work Distribution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Paul Weiner</dc:creator>
  <cp:lastModifiedBy>Paul Weiner</cp:lastModifiedBy>
  <cp:revision>1</cp:revision>
  <dcterms:modified xsi:type="dcterms:W3CDTF">2025-04-22T03:34:31Z</dcterms:modified>
</cp:coreProperties>
</file>